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96" r:id="rId2"/>
    <p:sldId id="256" r:id="rId3"/>
    <p:sldId id="278" r:id="rId4"/>
    <p:sldId id="280" r:id="rId5"/>
    <p:sldId id="281" r:id="rId6"/>
    <p:sldId id="282" r:id="rId7"/>
    <p:sldId id="283" r:id="rId8"/>
    <p:sldId id="284" r:id="rId9"/>
    <p:sldId id="271" r:id="rId10"/>
    <p:sldId id="272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29"/>
    <p:restoredTop sz="94674"/>
  </p:normalViewPr>
  <p:slideViewPr>
    <p:cSldViewPr snapToGrid="0" snapToObjects="1">
      <p:cViewPr varScale="1">
        <p:scale>
          <a:sx n="197" d="100"/>
          <a:sy n="197" d="100"/>
        </p:scale>
        <p:origin x="2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33:44.85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25442 3090 11518,'6'9'2541,"-2"-1"-1914,-4-8 274,0 0-3942,-26 119 3098,17-85 0,-1 1-11,-3 17 1,-3 9 0,0-3-515,-1-10 1,-1-3-1,0-1 468,-2 8 0,-2 3-94,4-14 1,0 5-1,-2 0 1,2 1-214,-1 2 0,2 0 1,-1 0-1,1-3-75,0 1 1,0-2 0,0 1-349,-3 13 1,0 2 0,4-13 1238,0-6-2883,-6 1 2374,3-36 0,7-1 0,1-12 0</inkml:trace>
  <inkml:trace contextRef="#ctx0" brushRef="#br0" timeOffset="201">24913 4085 10732,'5'10'2287,"-2"-3"-1504,-2 23 0,-2 4-775,1-5 27,-1 10 0,3 2 75,7-2-21,2-12-89,9 7 45,1-16 229,35-1-265,-15-9-498,-6-5 0,1-3 425,12-13-247,6-11 32,-25 8 1,1-4-480,1-2 0,2-4 0,2-2 758,0-3 0,3-3 0,-1 0 0,-2 3 0,11-9 0,-3 1 0,-10 7 0,1 0 0,-1 1 0</inkml:trace>
  <inkml:trace contextRef="#ctx0" brushRef="#br0" timeOffset="16547">21738 3196 12966,'2'7'-42,"-1"0"395,-2 10-243,-3 1-12,-3 13-1940,-5 10 1,-3 4 1916,6-14 1,-1 2-76,-7 22 0,0 2-703,7-19 0,0-1 701,-1 2 1,1 1-334,0-1 0,1 1 298,-4 14 1,0 2-144,4-13 0,0 1 0,0-1-161,0-2 0,0 0 0,0-1-76,-2 13 0,1-5-525,2-15 0,0-4-352,0-3-713,-2 0 2007,2-17 0,4-5 0,0-3 0</inkml:trace>
  <inkml:trace contextRef="#ctx0" brushRef="#br0" timeOffset="16813">21251 4043 10648,'7'1'915,"-2"0"-688,-5-1 218,0 0 404,-16 68-847,19-34-1,-9 7 1,4-2 7,17-15 128,9-8-48,-6-8 209,37-6-323,-24-9-2204,27-8 2058,-23-4-109,7-4-2377,4-5 2440,-21 12 0,1 0-83,0-1 1,3-3-709,7-5 1,5-3 0,-3 1 367,-1 1 1,1-2 518,8-7 0,4-4 0,-9 7 1,-2 1-1,-16 10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35:21.1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15748 8340 6921,'-6'-6'957,"1"2"-464,5 4 5654,0 0-5960,4 1-105,1-1 7,3 0 9,2 0-39,2 0-59,4 0-53,31 0 55,-14 0 1,2 0-20,-1 0 1,0 0-61,2 0 0,-1-2-352,21-2 87,-24-1 1,1 0-637,-2 0 1,-2 0 269,16-3 81,-26 3-85,-18 5-76,0-1 1,-1 0-1</inkml:trace>
  <inkml:trace contextRef="#ctx0" brushRef="#br0" timeOffset="354">15981 8170 350,'5'10'3447,"0"-3"-643,-5-7-2678,0 0 62,-92 39-1643,54-20 1487,-17 6 1,1-1 3,23-6 1008,3-2 179,-10 6 308,19-10-1685,-5 2-34,22-12 516,19 2-80,12 7 0,3 1-184,18 4 1392,-10 0 1,-1-1-1538,0-1-20,0-1-742,-10-3 1,1-1 14,16 6 1,-3-2 0,-23-7 0</inkml:trace>
  <inkml:trace contextRef="#ctx0" brushRef="#br0" timeOffset="4253">7938 10393 6938,'8'0'3472,"-1"0"-3299,-7 0 1717,0 0-1428,5 1-246,-1-1 65,13 1-279,-3-1-2,7 0-73,7 0 42,-3 0-339,21 0 1,5 0-186,-4-1-377,2 0 1,-3 0 497,-11-1-2383,16-7 2817,-32 1 0,12 0 0,-34 3 0</inkml:trace>
  <inkml:trace contextRef="#ctx0" brushRef="#br0" timeOffset="4600">8170 10245 3346,'5'10'2025,"-1"-1"80,-4-9-2161,0 0-2573,-84 17 2629,43-5 354,-13 1 0,-2 3-231,23-2 0,4 0-31,-13 7 936,-7 4-1028,25-13 681,-1 5-116,17-3 2833,1 4-2799,28 4-374,3-6 1,7-1-161,23 5 1,3-2-255,-14-2 1,-1-3-265,-2-4 0,2-2 1,-4-2-337,21-5 1,-19 0 0,-8-2-1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37:15.86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18013 5990 10765,'10'13'1369,"-3"-3"-898,-7-10 325,0 0-589,64-2-2170,-23-3 2013,3 2 0,9-1 27,4-4 1,4-2 0,-4 0-78,-5 3 0,0-1-787,-6 1 1,5 0-1,1-1 1,-8 2 741,2 0 0,-4 1-4,2 0 0,0 0-114,-1 0 1,-1-1-74,-2 1 1,2 0-888,-1-2 1,4-1-1,-5 1 512,-5 0 1,-1 0-1020,16-3 1,-7-1 1629,-23 0 0,-11 6 0,-7 0 0</inkml:trace>
  <inkml:trace contextRef="#ctx0" brushRef="#br0" timeOffset="316">18817 5461 6327,'6'6'1182,"-2"-2"830,-4-4-1696,-90 29 65,42-9 27,3-1 1,-8 4 0,4 1-224,4 6 0,4 2-666,-2-1 0,1 1 535,3 1 1,4-1-33,11-10 1,2 0 12,-3 6 0,1 1-27,-8 10-8,0 8 1101,20-23-1160,6 12 59,5-14 51,6 9-4,17-6-55,1-5 6,3-2 1,6 1-127,15 0 1,3-1-30,-9-3 1,0 0-133,13 1 0,0-3-531,-9-5 1,-4-2 161,-9-2 0,1-1 658,15 2 0,-3-2 0,-12-1 0,2-1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38:51.8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5800 7239 8010,'6'5'2024,"0"-1"-2024,-6-4 2028,0 0-1925,2-1-44,-1 1 627,1-2-423,-1 2-120,0 0 129,3 0 42,8 1-20,5 1-291,1 1-1,-2 0 357,15 0-362,13 1 3,-3 0 3,10-1 39,-3-2-67,12 1 25,-2 0 4,-26-1 0,1 1-54,24 3 38,-16-2 1,0 0-2,-10-1 1,-1 0-30,30 2 63,-25-3 0,0-1-21,-5 1 0,1-1-2,8 0 1,-1 1-27,-5-1 0,-4 0 28,-2 0-258,4 0 1,-1 0 257,-6 0 56,20 0-84,-28 0 23,-3 0-203,10 0 169,-9 0-14,0 0 70,-5 0-17,-6 0 5,2 0-75,0-1 70,0 1-44,1 0 32,-2 0-32,1 0 108,1-2 70,-2 2-170,0-1-70,-4 1-37,1 0 33,-1-8-5,0 2-420,0-24 40,0-3 587,0-1-92,0 1-246,-1 7-34,-1 6 79,-1-14 1,0 0-27,1 3-145,0 0 0,1 2 372,0 10 0,1 2-42,-1-8-182,0-1 341,-1 4-117,-1 5-28,1 12-98,-5-4 807,2 3-774,-2-1-52,5 4 136,1 2 760,1 1-555,-2-1-252,0 1 456,-5 0-481,3 1 44,-5 0 561,-9 3-524,6-1 62,-9 3 22,11-3 42,0 0 0,-2 0-37,-15 5 138,2-3-227,-4 1-126,3-3 378,-3-1-350,-23 2 62,11-2 36,-18 1-163,28-1 1,0-1 250,-5 2 0,0-1-88,1 1 0,0-1-67,2 1 0,0 1 88,0-1 0,1 1-143,-3 0 0,1 1 122,1-1 0,1-1 163,-24 5-158,31-5-133,-8-2 1,1 1 175,6-1-48,-22-1-109,37 0-45,1 0 19,-8 0-178,-6 0 13,1 0 213,-5 0-265,-1 0-12,7 0-493,-14 0 1103,21 0 219,-6 1-412,8 0-53,3 0-218,-6-1-20,-2 1 227,2-1-34,2 1 45,9-1 129,1 0-20,2 1-342,1-1 961,3 4-722,1 0 56,12 10 22,0 4 86,8 16-105,-7-8-62,-4 3-3,-6-12 0,-1-1-65,6 15 65,-4-12 0,2 5 0,-5-15 0,-2-6 0,-1 0 165,1-1-523,-2 0 492,1-1-1002,1 0 804,0-1-1249,6 0 1313,-1 0 0,0 0 0,-4 0 0</inkml:trace>
  <inkml:trace contextRef="#ctx0" brushRef="#br0" timeOffset="4428">7303 6985 7159,'8'2'2383,"-1"-1"-978,-7-1-240,0 0-977,23-3 345,-11 0-444,28-3-125,-22 2 36,7 1 172,-7 0-180,24-2-1,-13 2 347,20-3-383,-16 2 34,20-4-76,-10 3 61,-8-1 1,2 1-59,-4 1 0,-2 1 22,20-3-400,5 2 255,-41 3 17,5 1 8,-13 0-754,5 0 281,-5 0-101,4 0-557,-3 0 993,-2 1-466,1 0 786,-4 1 0,-2-2 0,-1 2 0</inkml:trace>
  <inkml:trace contextRef="#ctx0" brushRef="#br0" timeOffset="12139">10181 6837 8427,'4'3'3752,"-1"-1"-2502,-3-2-998,8-1 134,2 1-215,5-1 8,-1 1-28,-3 0-36,6 0-112,-4 0 22,4 0-73,9 1 43,-8 0-40,14 2 45,-8 0-53,21 1 44,-6-1-24,15 0 33,-13-2-59,8 0 0,2-1-3338,4 0 3377,-6 0 0,-3 0-16,-12 0-199,-2 0-196,6-1-2070,-3 0 2318,-1 1-454,-9-1 292,-10 0-388,2 1 299,-5 0-11,2 0-2982,6 2 3427,-8 1 0,4-1 0,-11 0 0</inkml:trace>
  <inkml:trace contextRef="#ctx0" brushRef="#br0" timeOffset="26459">22394 7027 6615,'8'2'2881,"-1"-1"-1805,-7-1 58,0 0-662,11 3-236,1 1-119,7 1-36,-4-1 121,-3-1-146,3 2 570,7 0-620,5 3-4,0-2-2,10 1 0,-12-4-25,10 2 20,17-2-7,-1-1-47,-22-1 0,3 0 53,11-1 1,-2 0-48,5-1 34,6 0 1,2 1 15,-22-1 1,-1 0-285,7 0 0,-1 1 141,16 0-3211,-18 0 3349,-1 0 0,-3 1-300,16 1 145,-12-1 163,5 0 65,-16-1 274,-13 0-336,1 0 3392,-6 0-3392,0 0-3,-1 0-6,-1 0-11,-1-1-81,-2 1-310,0 0 870,1-1-398,-2-1-134,0 0 64,0 0 6,0 0 6,0 0-171,-1-1-45,-2-7 246,-1 0-36,-1-4-81,2 1 14,0-5 61,0 3-86,0-8 53,2-9-1,1 3 40,0-6-92,0 3 92,0 15-207,0-6 42,2 1-84,0 5 87,2-6 162,-1 5 0,0 1-165,-1-6-90,-1 6 157,0-3-504,-1-2 484,0 8 148,0-6-304,0 11 153,0 0 12,1 0 101,0 1-101,-1 1-194,0-6 348,1 3 56,-1-3-65,0 6-27,0 3-9,0 1-56,0 0 212,0-1-156,0 3-5,0-2-6,0 2 2,-1 0 9,-1 0 45,1 0-17,-2-1-25,1 1 70,-1 0 193,1 0-266,1 1 145,-2 0-27,2 0 103,0 0-87,-1 0-5,1 0 288,-2-1-582,2 1 339,-1 0-174,1 2 64,0 1-55,-1 1 44,2-1-109,-1 0 143,1-1 419,-1-1-105,0-1-183,-2 0-218,-3 1-8,-1-1-255,-17 3 8,-7 0 28,0 1 90,-2-1 28,14-1 109,-1 0 0,2 0-815,-11 1-280,12 1 364,-5-2 731,11 2 0,8-3 0,-1 1 0</inkml:trace>
  <inkml:trace contextRef="#ctx0" brushRef="#br0" timeOffset="27289">22691 6583 9192,'-53'6'686,"11"-2"-686,21-2 263,-2-2-258,7 1 133,-16-1-158,10 0-142,-1 0 167,4 0-5,11 0 0,-1 0 165,4 1-162,2-1 622,2 1-189,0 2-147,-1 1-205,0 6-84,-4 11 0,2-2-3,-2 9-56,0 13 6,2-15-244,-1 14 294,4-22-61,-2 10 5,2-8-378,0 22 28,0-17 183,1 6-122,1-13-116,1-8-110,1 0-9,0-2-1125,3 3 1773,-5-5 0,3 0 1,-4-5-1</inkml:trace>
  <inkml:trace contextRef="#ctx0" brushRef="#br0" timeOffset="32094">24236 18690 7716,'-3'-7'3072,"2"1"-2546,1 6 586,0 0-1112,1 6 56,3-1-56,1 6-138,10 6 57,4 4-17,4 1 17,3-2 14,8-1 30,-4-6-104,5 0 0,4-1-113,1-4 1,-1-1-1144,1 1 0,-1-1 1251,0-2 1,-2-2-73,4-3-1138,1-1 1247,-1-3 46,-5-4 0,2-2 50,-9 1 1,0-1 12,7-2 0,-2-1 0,7-8 72,-16 6-72,-5-1 2138,0 0-2182,6-11-138,9-16 1591,-6 6-1496,-9 8 1,-3 0-52,-1 0 110,-1-3 0,-2-4 171,-4 2 0,-1 0-324,0 1 1,-1 0 266,-2 1 1,-3 3 59,-2-1-57,-3 0 113,-3 1 253,-19-12 0,-6 0-447,1 2-337,-4-2 1,0 4 454,2 18-126,-3 1-237,8 6 1,-3 2 187,-14 0 0,-1 1-38,9 1 1,-2 1-196,-20 1 1,3 2-2452,-2 3 2670,21 0 0,-4 1-288,-11 2 0,-1 2 246,6 0 0,0 2-104,-9 0 0,1 1 209,14 1 0,2 1 22,0 3 1,3 1 74,-21 10-115,21-5 0,-4 5 0,3 0 368,0 4 0,2 1-304,-9 6 1,3 2-47,14-8 0,4 0 5,-4 16-960,6 2 955,3 4 75,10-4 0,4 3-122,6-8 1,3 0-286,-2 9 0,3-2 186,6-13 1,3-2-142,6-1 0,1-3-197,17 15 484,-10-19 0,6 0 0,-5-4 0,4 2 0,-5-8 0,0 1 0</inkml:trace>
  <inkml:trace contextRef="#ctx0" brushRef="#br0" timeOffset="38143">16743 4847 3451,'-2'-11'0,"1"3"0,1 8 0</inkml:trace>
  <inkml:trace contextRef="#ctx0" brushRef="#br0" timeOffset="39898">15494 3620 7915,'9'-2'1797,"-2"1"-584,-7 1-505,0 0-501,0 6 12,0 4 206,-4 25-298,-4-2 1,-1 3-410,1-7 0,0 0 255,-4 12 1,1-2-1108,-3 5 1053,1 0-604,3-11 0,-1 3-915,2-1 0,-1-2 1034,1 0 1,0-1 349,-5 19 0,10-39 0,1-1 0</inkml:trace>
  <inkml:trace contextRef="#ctx0" brushRef="#br0" timeOffset="40163">15282 4106 8517,'-3'7'3015,"0"-1"-2931,3-6-137,-15 51 62,11-32-4196,-12 38 4192,19-44 827,0-5-869,2-1 37,-3-5 9,1-1 44,1 0-53,2-1 3361,8-6-4198,21-22 64,-4 2 66,-8 4 1,-1 0-308,8-10-173,-2 2 529,3-6 1,-17 20 0,1-2 0</inkml:trace>
  <inkml:trace contextRef="#ctx0" brushRef="#br0" timeOffset="42096">15346 3006 9771,'-9'-11'2853,"1"2"-2617,-46 4-94,26 7-1731,-8-2 1,-1 2 1852,2 11 114,8 1 1,-3 5-315,-1 9 1,-1 6-1,1-1-86,-3-1 0,1 2-111,0 6 1,1 6 0,6-6-22,2 10-216,13-7 0,4 0-11,12-5-61,14 13-129,12-36-166,8-7 18,7-4-2227,5-10 2327,3-5-578,-8-8 0,0-4 1197,7-2 0,-18 6 0,-5 3 0,-19 8 0</inkml:trace>
  <inkml:trace contextRef="#ctx0" brushRef="#br0" timeOffset="42343">15240 3344 7422,'-4'-11'1991,"1"1"-1126,3 10-339,0 0-1427,-43-8 839,35 5 57,-29-7 5,48 7 8,3-1 34,18-5-53,-4 2 11,2 0 154,-15 5 165,-12 2 555,-2 16-684,-10 19-226,1-1-65,-6 10-862,-1-11-1373,-1 10 2336,1-3 0,4-9 0,8-17 0</inkml:trace>
  <inkml:trace contextRef="#ctx0" brushRef="#br0" timeOffset="42743">15452 3344 6784,'5'13'81,"-1"-4"-171,-11 41-649,2-18 739,-4 26 196,6-37 244,2-17-141,0-3-133,-1-1 298,0-13-105,1-4-250,-2-7 0,4 0 37,7-4-102,-1 5-3382,16-17 3346,-6 16-2,7-7-4,-5 10-2,2 0-6,-1 0-350,8-5-211,3-1 0,-11 8 0,-3 4 0</inkml:trace>
  <inkml:trace contextRef="#ctx0" brushRef="#br0" timeOffset="43043">15727 3238 8951,'-14'5'756,"3"-2"-529,11-3-45,0 0-373,-21 60-794,20-31 780,-9 6 1,4-4-855,23-14 547,-3-15-3829,13-11 4156,-9 0 185,5-10 199,-10 3 148,-3 0 9,-2 1-34,-3 2 361,-3-4 249,-6-1-467,-9 2 2927,1 5-3666,-10 6 108,12 6-1010,-7 6 1176,7 1 0,1 1 0,5-3 0</inkml:trace>
  <inkml:trace contextRef="#ctx0" brushRef="#br0" timeOffset="43344">16002 3133 9640,'-9'10'893,"1"-2"-1184,8-8-558,-25 67 46,35-36 679,-20 7 1,5-3 6,28-18 108,-10-12 4,-1 0 5,0-1 56,1 2 8,-3 0-8,-1 1 263,-6 0-165,-1 0 11,-1 5-417,-10 2 252,-2 2 0,0-4 0,3-5 0</inkml:trace>
  <inkml:trace contextRef="#ctx0" brushRef="#br0" timeOffset="43643">16319 3196 10984,'-10'3'-174,"2"-1"-33,8-2 42,0 0-1311,-2 60 1078,19-18 416,-14-4 1,1 0 118,19 9 45,-18-25-3218,-1 8 3663,-7-2-1323,-2-6 744,-5 4-48,-1-9-70,-2-2-980,-7 6-163,3-7 718,-11 5 1,19-13 0,-4 0 0</inkml:trace>
  <inkml:trace contextRef="#ctx0" brushRef="#br0" timeOffset="45746">14669 7091 4371,'9'7'1680,"-2"-1"375,-7-6-1803,0 0-252,57 0-39,-19 0-4,7-3 0,17-3 0,3 0 1,-11 1-538,-4 2 0,-1-1 416,0-1 0,7-2 0,-1 1 1,-9 2-460,-6 1 0,-5 0-61,1 1 1,0-1 453,9 0 1,-3-1-1,-1 1 1,6-2 0</inkml:trace>
  <inkml:trace contextRef="#ctx0" brushRef="#br0" timeOffset="47095">13081 4635 2249,'-7'-7'2635,"1"2"565,6 5-1551,0 0 0,-10 2-1703,8 0 637,-4 3-546,14-1 1783,15 5-1818,-1-3 32,30 3-55,-11-7 0,0-1-884,-6 0 0,1 0 705,12 0 1,-2-1-271,11 0-127,2 0-2605,-8 0 1,1-1 3201,-15 2 0,-2-1 0,6 0 0,-5 0 0,-8 1 0</inkml:trace>
  <inkml:trace contextRef="#ctx0" brushRef="#br0" timeOffset="71507">19071 5313 6901,'1'11'1565,"0"-2"-534,-1-9 89,0 0-728,-8 2 126,2-1 53,-9 2 459,-10 0-441,-10-2-312,-4 1-29,7-3 0,-1 1-69,-11-4-122,14 2 1,-2-3-8,-11-7 1,0-4-89,6-1 0,0-2-43,-7-2 0,1-4-51,5-7 0,6-2-315,-2-12 427,13 15 1,2-3 16,6-2 0,5-2-24,5-11 1,4-1-691,0 9 1,3 0 671,7-5 1,4 5 38,16-1-39,8 1 1,6 2 42,-20 20 1,2-1-37,15-6 0,5-1 24,-12 8 0,2 1 0,0 0 14,0 1 0,0-1 0,1 2-19,0 0 1,1 1-1,-2 3-1378,5 0 0,-2 2 1395,2 0 1,0 2-26,-2 2 1,3 3-638,4 4 1,5 5-1,-2 3 639,-8 4 1,-3 3 0,1 1-129,8 0 1,1 1-1,-4 6 162,-7 10 1,-4 6-1,-5-1-8,-4-1 1,-5 1 20,7 13 1,-5 2-20,-10-16 0,-4 1-17,-2 6 1,-2 5 0,-2-4 40,0-2 0,-2 0 0,0-1 0,-1 3 0,-3-3 50,-8 2 0,-2-4-28,3-10 0,-1 0-9,-5 8 1,-2-3 85,-11 9 98,6-17 1,-3-1-144,-6 0 0,-1-1 480,-1-1 0,-1-1-547,-3-2 0,-2-4-14,-8-2 0,-1-3-14,10-5 0,-1-1-94,-12 2 1,-3-4-295,9-11 0,-1-5 1,4-1 174,0 1 0,0-4 4,1 0 0,-2-4 0,3-2-1215,-2-16 1,5 0 451,12 10 0,1-1 1076,-12-16 1,4 2-1,13 14 1,1-2 0</inkml:trace>
  <inkml:trace contextRef="#ctx0" brushRef="#br0" timeOffset="75836">22733 8192 10762,'7'10'1118,"-1"-2"-1155,-6-8-467,0 0 650,12-14 97,2-2-237,7-10 5,-2 1 115,7-28-98,-4 0-327,-8 19 0,-1 1 235,6-24 0,-5 14 64,1-3-37,1-1 23,-1-2 14,-4 16 0,0-1-35,-1 0 0,0-1 39,0 3 1,-1-1 81,-1 0 1,-2 2-20,-2 1-67,-2-3 56,-2 7 90,0 12-90,0-3-48,0 12 559,0 2-522,0 1 344,0 0-375,-4 2-14,-1-1 224,-13 6-42,2 0-128,-9 6-54,0 3-65,-20 13 96,19-11 0,-1 0-263,1 0 0,-1 0-3,-21 13-961,10-4-69,13-8 451,-6 10 1,21-19 0,1 3-1</inkml:trace>
  <inkml:trace contextRef="#ctx0" brushRef="#br0" timeOffset="76027">22987 7366 6869,'20'4'1350,"-5"-1"1243,-15-3-2775,0 0 28,51 40-1297,-24-19 1149,7 5 1,1 0-405,-1-3-89,0-3-1145,-1-2 234,-5-2 2089,-2-4 0,-13-6 0,-4-2 0</inkml:trace>
  <inkml:trace contextRef="#ctx0" brushRef="#br0" timeOffset="80939">26543 3979 6473,'-5'0'104,"1"-1"-348,4 1-84,-5-2 547,2 2 47,-4-2-205,4 2-61,-1 0 42,-6 3 168,-1-1-285,1 1-54,2-1 129,6-1 913,1-1-339,5 0-446,-1 0 1678,4 0-778,-4 0-810,0 1 18,-2 1-18,0 1 82,0 3 332,2 29-573,-2 18-59,-2-20 0,-1 2-321,-1 3 1,-3 0 320,-2-6 0,-1 0-397,-2 2 0,-1 0 398,-1 1 1,-2 2-89,-8 14 0,-2 2-101,3-11 1,0 1 0,0-1-1440,-6 11 0,0-2 1299,-2 1 1,1-3-466,10-21 1,1-3-45,-8 10 837,-12 8 0,25-30 0,-2-1 0</inkml:trace>
  <inkml:trace contextRef="#ctx0" brushRef="#br0" timeOffset="81158">26162 4636 7940,'9'9'857,"-2"-1"364,-7-8-521,0 0-482,-28 48-192,15 11-43,-1-9 0,1 1-983,11-16 1,3-2 999,8 22 222,2-32-315,2-2 21,3-5 158,27-1-467,-9-9-339,25-6-1048,-12-13 1143,-20 2 1,1-2 624,17-12 0,-2 0 0,-1 2 0,-14 6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42:04.2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4128 7281 11969,'13'7'451,"-2"-1"-451,-11-6 1059,82-13-4182,-36 7 3127,9-3 0,6 1 176,-12 2 1,-2 0-110,-9 2 1,3 0-39,3-1 1,6 0 0,0 0-150,2 0 0,1 0 1,-1 0-9,-9 1 1,-1-1 0,2 1-134,14-2 0,3 0 0,-8 0 31,-14 2 1,-3 0 284,10-1 1,2 0-1659,2 0 1,-3 1 1598,-12 1 0,-3 0 0,5 0 0,-5 1 0,-7 0 0</inkml:trace>
  <inkml:trace contextRef="#ctx0" brushRef="#br0" timeOffset="354">6689 7218 11213,'33'3'1129,"0"0"1,6-1 0,2 0-951,11-2 0,2-1-793,0 0 1,3-1 754,-8 1 1,4-1 0,5 0-736,-4 0 0,5 0 0,2 0 1,0 0-1,-2 0 592,-8 0 1,-2 1 0,0-1 0,1 0 0,2 0-183,1 1 0,3-1 0,2 0 1,-1 0-1,-2 0 0,-5 0 155,3 0 1,-4 0-1,-2 0 1,1 0-59,0-1 1,0 1 0,1-1 0,5 0-179,-8 1 0,4-1 0,2-1 1,1 1-1,1-1 0,0 1 1,-1-1 264,0 0 0,0 0 0,0-1 0,1 1 0,-1-1 0,-2 1 0,0 0 0,2 0 0,-1 0 0,0 0 0,-2 0 0,-1 1 0,-1-1 0,6-1 0,0 0 0,0 0 0,0-1 0</inkml:trace>
  <inkml:trace contextRef="#ctx0" brushRef="#br0" timeOffset="17921">6625 9483 10404,'9'4'1554,"-2"0"-1263,-7-4 614,0 0-571,84 6 92,-38-5 1,7 0-371,-1 0 1,8 1 0,2-1 0,-5 1-853,-6-2 1,-4 0 0,2 0 795,11 0 0,2 0 0,-6 0-780,-14 0 0,5 0 766,-7-2 0,11 0 1,7-1-1,4 0 1,1-1-1,-1 1 1,-5-1-1,-8 2-501,6-1 0,-8 0 0,1 1 0,8-2 516,-11 1 0,5 0 0,4-1 0,3 0 1,2 0-1,0 0 0,0 0 0,-3 0 0,-3-1 1,-5 1-1,15-2 1,-5 0 0,-3-1-1,0 1 1,3-1-247,-2 1 1,2 0 0,1-1 0,0 0 0,-1 1 0,-2-1 226,3 0 0,-2 1 0,0-1 0,-2 1 0,-1-1-29,6 0 0,0 0 0,-4 1 1,-6 0 122,5-1 1,-6 1-213,0 0 0,-1 0 57,-4 0 1,1 1 119,11-3 0,-1-1 63,-15 3 0,-2-1-103,9-1 1,-1-2 26,-10 0 0,-2-1 73,13-6 897,-16 3 1,-2-1-758,0-8 378,-2-21-529,-16 20 2540,-10-20-2689,-20 11-321,-2 5 1,-3-1 1091,-13-14-820,6 12 1,1 2 1697,0 2-1686,-4 2 1,-6-1 150,-4 5 0,-1 1-401,1 0 0,-1 0 382,4 7 1,-3 1-1,4 3-1612,7 2 1,-2 2 1611,-16-1 0,-8 1 1,6 2-229,8 0 0,-2 2 205,4 0 0,-7 0 1,1 2-1,5-1-675,-4 2 0,2 0 640,4 1 1,-2-1 0,3 1-14,-6 2 0,3 0 39,-1 0 0,-5 0 81,7 1 0,-5 0 1,-2 1-1,-1-1-19,-5 2 0,-2 0 0,0 1 0,0-1 66,1 0 0,0 0 0,0 0 1,-2 0-134,4 0 0,-2 1 1,-1-1-1,4 0 1,5-1-52,3 0 1,5-1 0,-4 0 15,-9 2 0,-5 0 1,-1 1-1,7-1-362,8-2 0,4 0 1,-2 0 379,-11 2 0,-3 1 1,2-1 63,3 0 1,1-1 0,2 1-47,-6 0 0,0 1-33,10-2 0,-2 0 1,2 0 541,-14 3 1,1-1-507,14-1 1,-1 0 0,-1 1-52,-2 2 1,0 0 0,3 0-122,-11 2 1,6 0 163,14 0 1,6 0 1632,10 2-1771,6 4 2247,4 29-2169,14 9 65,1 1 9,11-6 61,-3-26 152,1 0 13,2 2-1144,16 17 0,4 3 868,-17-24 1,2-1 39,4 8 0,4 4 0,0-6-80,7-6 0,1-5-154,7 0 1,8-4-471,-2-5 0,9-4 0,2 0 1,-5-2-457,-5-1 1,-3 0 0,2-3 699,1-1 1,4-1-1,-1-1 1,-6-2 354,11-6 0,-10 0 0,0 1 1,3-2-1</inkml:trace>
  <inkml:trace contextRef="#ctx0" brushRef="#br0" timeOffset="35497">2477 4297 11656,'11'4'392,"-3"-2"-139,23 6 0,5 0-1886,9 0 1745,7 3 0,3-1-1529,-17-5 0,-1-1 1503,3 0 0,5-1 49,-1-2 0,8 0 0,1-1 0,-5-1-105,-2 0 0,-3 0 0,4-1 3,6 0 1,5 0-1,-1-1 1,-4-1-22,-7-1 0,-4-1 0,0 0-12,1 0 0,0-2 0,3 0-271,-1-2 0,4-1 1,-1 0-1,-2 0 268,1-1 0,-2 1 1,3-2 9,4-3 0,4-1 0,0-2 0,-5 1-432,-3-3 1,-3 1-1,-1-1 446,0 0 1,-2 0 0,-2-1 70,6-6 1,-7-3-98,-14 1 1,-5-1 52,4-17 179,-15-5 0,-7-3-233,-11 13 0,-4 1-3,0-10 1,-3 1-37,-5 10 0,-2 4 45,3 9 0,-2 2 149,-1 0 1,-2 0-150,-2 0 0,-2 1 638,-1 2 0,-4-1-704,-14-2 1,-7 0 0,2 3 77,0 1 1,-2 2-246,13 5 1,-5-1 0,0 0 0,4 5 134,-12 1 0,0 4-4,0 2 0,-5 1 1,3 2 192,10 1 0,2 1 0,-2 1-103,3-1 1,-3 1 0,-1 1 0,1 2-6,-1 3 0,-1 2 0,0 1 1,0 0-94,-1 3 1,-1 0 0,0 1-1,0 0 92,0 0 0,1 0 0,-1 1 0,2 1 4,4-1 1,1 1 0,1 1-1,1 1-245,-10 8 0,1 2 0,4 0 288,10-7 1,2 1 0,0 1-9,-8 4 1,0 3 0,1 3 40,3 5 1,2 3-1,5-3-17,1-2 0,3 0-28,2 0 1,0 3 0,7-4-12,6 16 43,11-17 0,4 1-49,9 17 509,-2-20 1,7 2-491,11-5 1,7 0 0,-1-3 449,2 1 1,2 0-470,3 0 0,4 2 0,-1-5 0,0-3 0,2-5-26,0-1 0,5-1 0,-2-1-113,9 0 1,2 0-40,-10-4 1,3 1-1,3-4-696,-1-2 1,3-3-1,1-2 1,-2-1 854,-7-1 0,-1-1 1,0-2-1,-1 2 1,2 2-1,0 0 1,-2 0-1,-4-2 0,7-5 1,0-1-1</inkml:trace>
  <inkml:trace contextRef="#ctx0" brushRef="#br0" timeOffset="42600">22034 8403 9718,'-9'-8'1278,"-24"-17"0,-4-6-1283,0-5 5,9 10 0,-5-3 0,4 0 149,4 2 1,3-5-1258,3-4 1,0-9-1,0-1 1,3 4 1196,-2-7 1,4-3 46,2 0 1,-1-9-1,4 0 1,5 8-324,9-1 0,6 4 187,-3 6 0,2-3 0,7-1-277,6 8 0,7-1 0,4 0 0,0 0 0,-2 4 261,-2 2 1,-1 4-1,2-1 1,3-1 15,-1 0 0,4-3 0,3 0 0,0 0 0,0 2 0,-2 5-167,6-2 0,-2 5 0,2 2 0,5 0 247,-2 2 1,5 1 0,2 0 0,2 1 0,-2 1 0,-1 1-11,0 0 0,-2 2 0,1 2 0,0-1 0,4 1-32,-8 2 0,2-1 1,1 1-1,1 0 1,2 1-1,2 3 0,1 1-25,-6 4 0,1 1 0,3 2 0,0 1 1,2 1-1,0 1 0,0 0 0,-1 1 1,-1 1-1,-1 0-55,2 1 1,-2 1 0,0 1 0,0 1 0,-1 0 0,1 1 0,0-1 0,1 1-1,1 0 42,-4-1 0,2-1 0,1 1 0,0 0 0,1 0 0,0 0 0,-1 1 0,0 0 0,-2 1 0,-1 1 0,-2 0 5,7 4 1,-2 1 0,0 2-1,-2-1 1,-1 2 0,-2-1 0,-1 1-1,-2-1-5,2 3 1,-2-1-1,-2 1 1,-2 0-1,1 1 1,-1 0-67,9 5 1,-1 0 0,-1 2-1,0 0 1,-1 0 64,-3-1 1,-1 0-1,0 1 1,-1 3-1,1 5-53,-9-4 1,1 3-1,0 3 1,1 2-1,-2 2 1,-2-1-1,-2 0 1,-3-1-6,0 5 1,-4 0 0,-2 0-1,-2 0 1,0 1 0,1 1 37,0-1 1,3 1-1,0 1 1,-1 1 0,-3-1-1,-5-2 1,-6-1-19,-5 15 1,-9-2-1,-6-3 1,-3-5 38,-6-1 0,-6-4 0,-2-3 9,-4 0 0,-3-2 1,-3-2 221,-1-1 0,-3-3 0,-7-1-134,6-11 0,-5 1 0,-5-2 0,-2-1 0,-2-1 0,1-4 15,2-3 0,-1-3 0,-2-2 0,0-1 0,-1 0 0,0-1 0,1 1-94,-1 2 1,0 0 0,1 1 0,-1-1 0,0-2 0,0-1 0,0-3-19,-1-2 0,0-2 0,-1-2 0,1-1 0,1-2 0,2 0 0,4-1-29,-1-1 0,4-3 1,1 0-1,1 0 1,-1-1-16,-2 0 1,1 0-1,0-1 1,-4-1 0,-4-3-229,8 2 0,-4-1 1,-2-2-1,-3-1 0,-1-1 1,-1 0-1,1-1 0,0 0 1,1 1 248,5 0 0,1-1 0,-1 0 0,0 0 0,0-1 0,0 1 0,0-1 1,1 1-1,1 0 0,0 1 0,-6-2 0,-1 1 0,1 0 0,1 1 1,0-1-1,2 1 0,1-1 0,2 1 0,-1-4 0,0 1 0,0 0 1,0-1-1,0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43:15.46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2244 4318 6481,'8'10'2492,"-1"-2"-1870,-7-8 935,0 0-597,8-3-714,-4 1 404,7-3-325,-8 3 121,1 0-446,-3 1 0,2 1 0,-1 0 45,4 0 11,12 2-54,2 1 359,17 0 1,5 0-758,13 0 446,-15-2 0,7-1 1,-4 0-29,-5-1 1,1-2-22,8 1 1,5-2 0,-4 1-11,-1-1 1,1 0-711,4 0 1,7 0-1,2 0 1,-6 0 655,-11 1 1,-4 0-1,4 0 18,6 0 0,5-1 1,-1 0-1,-5 1-3,-5-1 1,-4 1-1,1 0-348,1-1 1,1 1 0,2-1 393,3-1 0,3 1 0,1-1 0,-3 0-670,2 1 1,-3-1-1,8 0 675,-8 1 0,6 0 0,5-1 1,1-1-1,-1 1 0,-4 1 1,-6 0-386,13-1 1,-7 1-1,6-1 373,-14 1 0,7 0 0,1 0 0,0 0 1,-4 0-1,-8 1 173,17-1 0,-5 1-251,-4 1 0,2 0 1,-3 0-246,6 0 1,2-1 319,-4 1 0,6 0 0,0 0 1,-6 0 37,4 0 1,0-1 23,-6 1 0,6 0 0,1-1 0,-8 1-49,2-1 1,-2 0 398,7-1 1,5 0 0,-5 0-334,-6 0 0,1 0-269,-4 1 0,7-1 0,1 1 1,-7 0 203,3-1 1,1 2-2,-7-1 1,6 1-1,-1 0 1,-7 1 422,1 0 0,-3 0-420,15 1 1,-2-1 824,-17 1 1,-1 0-829,-1 0 1,3 0-307,9 0 0,5 0 1,-3 0 308,-2 0 0,3 0-3,-5 0 1,6 0-1,1 0 1,-7-1 2,3 1 0,0-2-2,4 1 1,5-1 0,2 0 6,-8 0 0,2-1 0,1 1 1,-1 0-21,1 0 1,-1 0-1,0 0 1,0 0 25,-1 1 0,1-1 1,-2 0-1,-4 0-15,-1 2 0,-3-1 0,-5 1-496,-7-1 0,-3 0 493,0 1 0,0-1-523,29-1 548,-17 0 1,1 0-19,-12 0 0,2 0 18,20-1 1,-1-1 690,7-2-696,-21 3 0,-1 0-6,10-1 105,-15 1 0,1 1-67,-3 0 0,1 1-43,28-3-3,0 2 2,-27 1 1768,17 1-1733,-12-1-40,6 1 36,-12-1 863,-9 1-899,-13 0 540,-3 0-540,-3 0-440,-2 0-810,-5-2 3094,-4 1-3809,-6-3 1998,-12-2 1,14 3 0,-5-1-1</inkml:trace>
  <inkml:trace contextRef="#ctx0" brushRef="#br0" timeOffset="353">9821 3916 5820,'-21'2'647,"4"-1"1219,17-1-1919,-88 59-2514,52-31 2320,3-5 1,-6 4 0,8-3-1095,5 4 1577,2 5 1,13-17 0,1 2-1</inkml:trace>
  <inkml:trace contextRef="#ctx0" brushRef="#br0" timeOffset="504">9800 4127 7001,'-32'13'-614,"0"-1"1,-2 1 701,-19 11 0,3 1 0,23-12 0,-10 4 0</inkml:trace>
  <inkml:trace contextRef="#ctx0" brushRef="#br0" timeOffset="4254">7535 5525 8405,'6'5'1431,"-1"-1"-1200,23-5 0,23-7 0,11-3 1,1-1-1,-11 3-1866,-9 2 0,-4 1 1,6-1 1777,4 0 0,9-2 0,5-1 1,0 0-1,-4 1 0,-7 2 79,3-1 0,-7 1 0,10 0-126,-11 1 1,6 0 0,6 0 0,3-1-1,1 1 1,-1 0 0,-4 0 0,-5 0-274,2 1 1,-4 0-1,-2 0 1,2 0-1,5 0 171,-2 0 1,4 0-1,4-1 1,2 0-1,-1 0 1,-1 1-1,-3 0 1,-5 2-253,6-1 0,-4 2 0,-3 0 1,-2 1-1,-1-1 235,0 1 1,-2 0 0,-1-1-1,2 1 218,7 0 0,2 0 1,0 0-1,0 1-410,1 2 1,2 1 0,-3 0 0,-6 0-164,5 0 1,-3-1 377,4 2 0,3 1 0,-17 0 81,-20-2 1739,-13 0-1388,-7-1 2100,-12-1-2353,-20 1 1,-7 0-1070,-21 2 890,4-1 0,-3 1-6,12 0 0,-1 1-111,-5 1 1,-4 2-1,1-2 57,8 0 1,3 0-1,-4 0 17,2 1 0,-4 0 1,0-1-1,3 1-256,-2 0 1,2 0 0,-6 1 258,-3 1 1,-6 2 0,-3-1 0,1 1 0,6-1-370,5-2 1,4 0 0,0 0 0,-4 1 381,3-1 1,-3 0 0,-2 1 0,-1 0 0,2 0 0,2 0 35,-12 1 0,2-1 0,2 0 0,2 0-114,-4 0 0,2-1 0,-2 1 152,4-1 1,-2 1 0,0-1 0,4 0-3,5-2 0,2 0 0,-2 0 127,-3 1 1,-5 0 0,1-1 0,6 1-114,-11 0 0,3-1 21,3 1 0,-2-1 1,12 0 1344,7-3-1686,22-1 860,45-1-545,11-4 0,12-3 0,-1 1 17,-7 2 0,0-1 0,4 0-42,4-2 1,4 0-1,3-1 1,1 0 25,-7 1 0,1 0 1,2-1-1,-2 0 1,-1 1-94,4-1 1,-1 1-1,-1 0 1,4-1 51,-9 2 1,4-1 0,0 0 0,1 0 0,-2 1 0,-2-1-236,-2 2 1,-4-1 0,0 1 0,2 0 0,5 0 212,-3 0 0,5 0 1,3 0-1,2 0 0,-1 0 1,0 1-1,-3-1 1,-4 1-238,6 0 1,-4-1-1,-1 1 1,0 0-1,5 0 232,-3 0 0,5 0 0,1 0 1,1-1-1,-1 1 0,-4 1 1,-4-1-93,7 2 0,-4 0 0,-4 0 0,-3 0 205,-1 0 0,-3 0 0,0 1-187,5-1 1,-1 1-1,-7 0 1190,11 0-1316,-22 0-140,-22 0 778,-16 0-425,-27 0 0,-4-1 0,10 1 0,-3 0 0,-1 0 0</inkml:trace>
  <inkml:trace contextRef="#ctx0" brushRef="#br0" timeOffset="5389">6583 4403 7685,'-3'-10'823,"-33"-5"0,-12 1-796,20 5 0,-2 0-712,-12-3 0,-5-2 1,2 0 801,-3-3 1,3 0-331,-5-2 1,0-1 376,1-1 0,-2-3-13,10 2 0,-4-4 1,0-1-1,5 2-415,5 2 1,4 1-1,-2-2 295,-3-2 1,-3-2 0,2-2-1,7-1-13,-1-22 1,10-1-281,6 11 1,4-2 200,3 7 0,3-2 1,8-3-195,11 2 1,10-4 0,5-1 0,0 3-1,-2 4 147,1-3 0,-1 6 0,4-4 80,1 1 1,4-5-1,3 0 1,1 2 0,0 7-141,5 6 0,2 6 0,0 3 0,-1 1 116,5-3 1,-1 2 0,3 1 14,-2 1 1,4 0 0,0 2-1,-2 2 31,0 2 1,-1 2 0,6 4-171,-9 3 0,6 2 0,2 1 0,2 2 0,-3 0 0,-4 0 130,3 2 1,-5 0 0,0 1-1,5 2 6,-5-1 0,5 0 1,2 2-1,0 0 1,-3 3-1,-5 4-227,7 8 0,-4 5 1,-3 2-1,-3-1-133,2 2 1,-3 0-1,0 4 330,-5-2 1,2 3-1,-3 1 1,-5-1 69,-6-1 0,-4 0 0,-4 6 0,-3 7 0,-3 7 0,-3 1 0,-3-4 0,-2-8 0,-4-2 0,-2 3 0,-1 3 0,-2 5 0,-3-1 0,-4-8 458,-17 3 0,-6-7 144,-3-1 0,-4-2-73,-3-3 1,-2-2 233,-4-3 0,-1-2-185,-1-3 0,-8-2-358,15-9 0,-6 0 1,-4-1-1,1 0 0,4-1-425,-9 1 1,4-2 0,-5 1 210,6-2 1,-5 1 0,-1-1 0,1-1 0,6-1 114,-5-2 1,6-3-1,-4 0-94,-2-3 0,-3 0 1,-1-1-1,3-2-124,-2-1 0,3-1 0,-2-1 77,5 0 1,-2 1-1,0-4 1,1-4-7,-1-7 1,0-6 0,3-2 0,5 2 163,6 3 0,4 1 0,0-4-165,-2-1 1,-3-5-1,3 0 1,10 2-78,8-8 0,8 1-22,3-2 0,5-1 8,5-1 1,5 1-32,5-3 1,5 2-102,6-2 1,6 0-741,8 4 0,7-2 0,3 2 978,-4 8 0,4 0 0,0 2 0,-3 1 0,0-3 0,-2 1 0,0 3 0,-1 7 0,1-1 0,0 0 0</inkml:trace>
  <inkml:trace contextRef="#ctx0" brushRef="#br0" timeOffset="11319">3450 6392 13137,'7'2'1078,"-1"0"-1013,-6-2 2491,0 0-2228,-4-10-82,4 7-81,-2-7-16,5 9-46,0 1 46,21 0-149,-3-1 0,22 1-1312,-5 0 1309,8 0-25,8 0 24,-24 0 0,1 0-10,1 0 0,5 0-2,12-1 0,9 0 0,-4-1-46,-1 2 1,2-1-455,2-1 0,5 0 0,-5 1 512,-8 0 0,-3 0-984,1 0 0,-1 1 821,-1-1 1,-1 1 2,-2-1 0,-1 1 1,-2 0 1,-1 0 0,-3 0 0,1 0-1175,5-1 0,3 0 0,-4 0 267,-8 1 1,0-1 509,20-1 0,-5 0-736,-23-1 1541,-2-3 0,-11 3 1,-1-1-1</inkml:trace>
  <inkml:trace contextRef="#ctx0" brushRef="#br0" timeOffset="12040">3323 7430 10821,'11'6'863,"-3"0"-645,-8-6 272,0 0 87,61-1-269,-25 0-209,7 1 0,10-1 0,-5 1-2197,-13-1 0,-1 1 2080,23-1 0,0-1 15,-22 1 0,-3-1 95,0 0 1,2-1-727,10 0 0,1 0-1091,7-1 0,0 0 676,-11 1 1,-2 0 620,5-1 0,-9 0 1,-18 3-1,-3-1 0</inkml:trace>
  <inkml:trace contextRef="#ctx0" brushRef="#br0" timeOffset="14855">3133 8784 10202,'-10'-12'3083,"3"3"-2603,7 9 2406,0 0-2844,3-1-36,-1 0-6,2 0-280,2 1 322,10 0 31,4 0-48,13 1-25,4 0-425,8 1 419,7 0-14,-23-1 1,3 0 8,19 0 0,5-1 31,-11 1 1,2-1-1,0 1-988,1-1 1,1 0-1,0 0 983,3 0 0,0-1 0,2 0-17,-8 0 1,1-1 0,0-1 0,-2 1 1,5 0 0,-2-1 0,3 0 0,-3 0 0,3 0 0,1 0 0,0 0-7,2-1 1,1 1 0,0 0-1,2 0-461,-9 1 1,1-1 0,1 1 0,0 0 0,-1 0 450,1 0 1,0 0 0,-1 0 0,1 0 0,-1 1-372,10-1 0,1 0 0,-2 1 0,-4 0 387,0 1 0,-3 0 0,-1-1-157,0 1 1,-1 0-1,0 0 143,-3 1 0,1-1 0,-2 0 1,-2 1 0,-1 0 0,3 0-24,4 1 0,5 1 1,-1 0-1,-4-1 106,-6 1 1,-4-1 0,3 0-69,18 2 0,3 1 0,-8-2 18,-15 0 0,-4-1-15,-1-1 0,-2 1 938,27 1-880,-9-1 1932,-10-1-1825,-2 0 140,-15-1-115,-5 1 1270,-14-1-1188,-5 0-8528,0 0 8253,-2 0 0,1 0 0,-2 0 0</inkml:trace>
  <inkml:trace contextRef="#ctx0" brushRef="#br0" timeOffset="16439">3217 9737 12059,'4'2'1367,"-2"0"-1028,-2-2-294,75-13-926,-34 7 0,6 0 0,4-1 0,-3 1 964,8-2 0,0-1 0,5 1-52,-13 2 0,6 0 1,1 0-1,1 1 0,-3-1 1,-6 2-489,10-1 1,-6 0-1,3 1 457,1 0 0,3-1 0,0 1 0,-3 0-18,1 0 0,-2 0 1,7 0-245,-8 1 0,5-1 1,4 0-1,1 1 0,-3-1 1,-4 1 240,4 0 1,-5 1 0,0-1 0,5 0-171,-3 1 1,4-1 0,3 0 0,-1 0 0,-3 1 0,-5 0 103,-5 0 0,-5 2 1,-1-1-1,3 0-41,0 1 0,3 0 1,1 0-1,-2-1 1,-2 1-21,12 0 0,-2 0 0,0 0 147,-6 0 1,1 0 0,0 1-1,-2 0-1657,8 1 1,-2 1 0,-6 0 1657,-6 0 0,-2 0 0,11 1 0,-10 0 0,-30-2 0</inkml:trace>
  <inkml:trace contextRef="#ctx0" brushRef="#br0" timeOffset="22815">3408 13039 10150,'8'4'2220,"-1"-1"-1654,-7-3-93,0 0-560,59-2 267,-17 2-697,0-1 0,9 0 0,-3 1 686,-1 0 1,-1 0-99,-3 0 0,4 0 0,4 0-27,-5 0 1,5 0 0,2-1 0,0 1 0,0 0-32,-1 0 1,-1 0-1,0 0 1,1 0-1,2 0-354,-2 0 0,2 0 0,1 0 0,-1 0 1,0 0-1,-1 0 332,3 0 0,-1-1 0,0 1 0,-2 0 0,-2 0-445,2-1 1,-3 1-1,0-1 1,1 1 413,1-1 0,1 0 0,0 0 0,-1 0-159,0 0 1,0 0-1,1 0 1,4-1 54,-8 2 1,3-1 0,2 0 0,2 0 0,0 0-1,-2 1 1,-3-1-273,7 1 0,-2 0 1,-2 0-1,0 0 1,2 0 244,-2 0 0,3 0 0,0 0 1,-1 0-1,-2 0 0,-6 1-163,12 1 1,-5 0 0,-8 1 366,-8 0 0,-5 1-1646,17 3 2066,-24-1 0,-13-4 0,-11 0 0</inkml:trace>
  <inkml:trace contextRef="#ctx0" brushRef="#br0" timeOffset="62312">2244 5482 8035,'0'6'3178,"2"50"-2769,1-15-2217,0-1 1,1 8 0,0-2 1920,1 1 0,0 0 84,0-2 1,0 3 0,0-2-93,2 9 0,0 2-281,-2-14 0,1 3 0,0 1 0,-1-3 208,0 5 1,0-1 0,1 2-6,-1-2 1,0 4-1,0 0 1,-1-3-411,-1 4 0,0-2 0,-1 1 383,-1 4 0,1 0 0,-1 2-12,-1-13 1,1 1 0,-1 1 0,-1-1-17,0 3 1,0 1 0,-2-1 0,1 1-40,0 1 1,-1-2 0,0 3-1,-1 5-109,-2-7 0,0 5 0,-1 4 0,-1 1 0,0 0 0,0-2 1,0-2 176,0 1 0,-1-3 1,0 0-1,0 0 1,0 0-1,0 2 13,0-1 0,0 2 1,-1 0-1,1 1 1,-1-1-1,0-2 1,-1-1 67,0-1 0,-2 0 0,1-1 0,-1-2 0,0-4 0,2-2-140,-4 8 1,1-5 0,-1 2 78,1-6 0,0 2 0,0-1 0,1-4 632,-5 9 0,0-1-587,2-5 0,-1 4 1,1-5-104,3-5 1,0 0 305,-6 13 0,3-4-638,10-14 2355,2-16-2313,3-5 3455,3-10-2938,24-23-145,-5 4-265,23-21 265,-10 9-42,5-2 0,2 1 114,2 5-16,3 7 189,2 21 0,2 7-187,-16 2 1,-1 4-599,1 2 0,4 3 0,-4 5 615,-3 14 1,-3 6-1,-2 0-999,-5-7 0,-1 0 0,-1 3 899,0 0 0,1 4 1,-2 0-1,-2-2-17,-2 3 1,-2-1 0,-3 5-295,-2 3 0,-1 7 0,-1 3 0,-2-1 1,0-5 299,-1-7 0,-1-3 0,-1-1 0,-1 5-206,0-2 1,1 3 0,-2 3 0,0-1 0,-1-3 0,0-4 253,-6 13 0,-1-6 1,0 1-180,-1 1 0,0 1 0,-1-1 184,1 1 1,-1 0 0,0-1 18,1 0 0,-1 0 0,1-1-22,0-2 1,0-1 0,1 5-86,1-6 0,0 4 1,1 2-1,0-2 1,1-4-134,-1 5 0,1-4 1,1 3-32,-1 3 0,0 5 0,1-2 0,2-9 39,2 0 0,3-6-1279,5 10 1,1-2 663,-3-18 0,2-2 766,6 9 0,0-6 0,-4-15 0,1-4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44:51.60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22246 9927 9914,'4'6'414,"23"-4"1,10-4-572,8-2-903,6 0 0,7 0 1148,-13-1 1,2 0 0,-1 0-69,-6 2 1,-2-1 0,5 1-33,8-1 1,5-1 0,4 1 0,1 1-80,-4 1 0,3 1 1,1 1-1,-2 0 0,-2 0-743,-3-1 0,-3 0 0,0 1 0,2 0 729,-2 1 1,4-1 0,-1 1 0,-3 1 0,-6 0-1082,13 2 0,-8 1 1010,-4 0 1,-4 0 0,-6-2-1,-5 1 1,6 0 0</inkml:trace>
  <inkml:trace contextRef="#ctx0" brushRef="#br0" timeOffset="350">21865 10816 9556,'36'1'191,"-1"1"0,-7-1 1,8-1-17,2-2 0,12-2 0,8-2 0,6 0 0,2-1 0,-2 0 0,-4 1 0,-8 1-1598,9 0 1,-8 1 0,1 0 0,7 0 1386,-13 0 1,5 0 0,4 0 0,3-1 0,0 0 0,0 1 0,-4 0 0,-3 1 0,-7 0-358,12 1 1,-7 1-1,-3 0 1,2 0 214,1 0 1,0 0 0,0 1 0,0-1-5,-2 1 0,-1-1 1,2 1-1,0 0 182,-1 0 0,2 0 0,1 0 0,-3 0 0,-5 0 0,16 0 0,-3 0 0,-12 0 0,0 0 0,0 0 0</inkml:trace>
  <inkml:trace contextRef="#ctx0" brushRef="#br0" timeOffset="1200">22035 5948 12050,'1'9'1221,"-1"-2"-1221,58-12-5528,-2-1 5641,-13 2 1,11-2 0,7 0 0,0 1 0,-7 0-348,-6 0 0,-5 2 1,2-1-1,3 0 234,2 0 0,5 0 0,3-1 0,0 0 0,-2 1 0,-4 0-112,7 1 0,-3 0 0,-2 1 0,2 0 77,-9 0 1,1 0 0,0 1 0,1 0 0,-1-1-254,2 1 0,-1 0 1,1 0-1,0 0 1,0 0 42,-1 1 1,-2-1 0,2 1 0,1-1 0,3 1 244,0 1 0,6-1 0,1 1 0,1 0 0,-1 0 0,-5-1 0,-6 1 0,12-1 0,-7 1 0,3-1 0,-6 1 0,1 0 0,-1 0 0,0 1 0,1-1 0</inkml:trace>
  <inkml:trace contextRef="#ctx0" brushRef="#br0" timeOffset="5239">16447 10753 6840,'10'1'2609,"-2"1"-2491,-8-2 1021,0 0-4992,58 0 3953,-27 0-13,8 0 0,5 0 592,-4 0 0,-1-1-448,-5 1 0,7-1-152,4 1 1,13 0 0,8-1 0,2 1 0,-3-1 0,-9 1-677,-7 0 1,-6-1-1,1 1 1,6 0 546,-2 0 1,6-1 0,4 1 0,1 0 0,0 0-1,-3 0 1,-4 1-182,2 0 0,-3 0 1,-2 1-1,-1-1 1,-1 1-336,1-1 1,-3 1-1,1 0 1,5 0 565,-4 0 0,7 1 0,2 0 0,1 1 0,-2-1 0,-5 0 0,-7-1 0,1 1 0,-7-1 0,3 1 0,7 0 0,0 1 0,0-1 0,0 0 0</inkml:trace>
  <inkml:trace contextRef="#ctx0" brushRef="#br0" timeOffset="6252">22013 14647 8651,'12'5'602,"-3"-2"-3432,24-7 0,8-5 2894,17 2 204,-18 3 0,14 1 0,9-1 0,5 0 0,0 1 0,-5-1 0,-8 2-524,-1-1 1,-6 1 0,1 0 0,6 0 255,-8 0 0,3 1 0,4-1 0,1 1 0,3-1 0,0 1 0,0-1 0,0-1-21,-2 0 0,4-1 0,2 0 0,0 0 0,-1-1 0,-2 1 0,-2 0 0,-5 0 0,-6 1 0,7 0 0,-9 1 1,0-1-1,7 0 0,7-1 0,0-1 0,0 0 0,1 1 0,-1-1 0,0 1 0,1-1 0</inkml:trace>
  <inkml:trace contextRef="#ctx0" brushRef="#br0" timeOffset="6836">29063 10393 1980,'52'0'-28,"0"0"0,0 0 1,0 0-1,1 0 1,0 0-1,1-1 1,4-1 11,-8-1 0,2 0 0,1-2 0,3 1 0,2-1 0,1 0 16,-7 2 0,3-1 0,2 0 0,1 0 0,1-1 0,-1 1 0,-1 0 0,-2 0 0,-3 0 0,5 0 0,-3 0 0,-2 0 0,0 0 0,0 0 0,1 0 0,6-1 0,0 1 0,0 0 0,0 0 0,0-1 0,0 1 0</inkml:trace>
  <inkml:trace contextRef="#ctx0" brushRef="#br0" timeOffset="16247">2032 4593 11392,'-3'-10'1297,"0"1"-1079,3 9 410,0 0-799,-11-16 325,17 19 54,-2-5 97,26 31-1861,-2 7 0,3 7 1603,-8-2 1,-1 5-1,0 1-46,1 1 0,0 1 0,-2 3 6,-4-8 0,-2 3 0,-1 0 0,-2-1-763,0 5 0,-3 0 0,-1 0 726,0 3 0,-1 1 0,-1 0-440,-1 1 1,-1 0-1,-1 1 422,0-4 1,-1 1 0,-1 5-227,-3-8 0,-1 5 1,0 1-1,-2-1 0,2-5 261,-1 5 0,-1-5 0,0 3 159,-1 2 1,-1 5 0,0-2 0,-2-7-116,-5 8 0,-1-8-27,5-15 0,0-2 18,-2 5 1,0-5 30,0-3 1411,1-8-1489,7-12 1553,0-5-1752,5-9 8,3-4-118,3-5 2967,6-4-2736,5-2 167,23-2 1,7 4 5,7 4-342,-1 3 0,0 10 331,-25 11 0,-3 7 4,1 7 0,-1 4-1257,1 8 1,-2 4 1225,0 4 0,-1 10-16,-9-11 0,-1 8 0,0 4 1,-1 0-1,-2-6-452,-1-5 1,-1-4 0,-1 0 0,1 5 444,0 7 0,1 6 0,-1 2 0,-1-3 0,-2-7-175,-3 0 1,-1-5 0,-2 1 163,-1-3 0,-1 1 0,0 0 0,-1-2-1,1-1 0,0-3 0,-1 2-42,-1 6 0,-1 1 1,1-2-890,0-4 1,1-2-1,1-4-4,1-2 0,0-1-7,1 12 0,2-5 945,8-16 0,-4-13 0,1-6 0</inkml:trace>
  <inkml:trace contextRef="#ctx0" brushRef="#br0" timeOffset="17605">2180 9631 2445,'11'10'1492,"-2"-1"1120,-9-9-1758,0 0-231,0-10-760,1 12 274,7 13-92,2 18-638,-2-5 0,0 4 590,0 0 0,-2 6-184,-1 5 0,-2 10 1,0 1-1,0-4-55,0-3 1,-1-3 0,0 5 145,0 6 0,0 7 1,-1-1-1,-1-5-371,-1-9 0,-1-4 0,0 0 351,0 0 0,0-1 1,-1 0 28,-1 16 0,-2 1 84,2-14 0,0 1 1,-1-1-158,0-3 0,0-1 0,-1-2 210,0 11 0,0-4-4,1-9 1,0-8 1449,2-16-1496,2-7 2092,1-4-2038,24-29 38,-4 10 1768,22-23-1561,8 14-153,-9 12 1080,14 2-781,-15 23-50,-3 22 0,0 12-375,-16-10 1,-2 3 0,0 1-541,5 7 1,0 2-1,-4 0 546,-5 0 0,-4 0 1,-2-2-23,-2 8 0,-4-2 10,1 1 0,-3-1-14,-2-2 0,-4 3-543,-4 2 1,-2 6 0,-1-6-841,1-1 1,-2-2 713,0-2 0,-1 2 0,1-6 669,1-6 0,1-8 0,1 0 0,-1 0 0</inkml:trace>
  <inkml:trace contextRef="#ctx0" brushRef="#br0" timeOffset="18210">2053 14224 10986,'14'8'916,"-3"-2"1431,-11-6-2193,39 70-2972,-25-24 1,0 6 2793,3-7 1,2 2 0,-2 1-11,-5 2 1,-3 0-1,-1-2 176,-1-8 0,-1-1 0,1 3-284,0 11 1,0 6 0,0 1 0,0-6-77,-2-6 1,0-4 0,0 3 187,0 3 1,1 4-1,-1 0 1,-1-6-75,-1 12 1,-1-8 63,-1-14 1,0-2 38,-1 5 0,0-2-2160,0 4 1571,0-23 994,0-3-812,0-18 830,4-6-422,2-5 182,8-8 1451,4-3-1111,6 5 0,3 2 1779,8-1-1856,22 6-112,-22 30-1292,-9 11 0,-2 7 918,-4-5 1,-2 2-70,7 16 1,-3 2-167,-9-10 0,-3 3-8,-3 6 1,-3 7-1,-2-4-38,-1-3 0,-3-1-343,0 0 1,-1 4 0,-2-7 140,-4-13 1,-1-3-1000,-7 22 1323,2-4 0,7-27 0,3-2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46:13.05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9123 3556 6585,'-21'-2'1764,"5"0"-1792,16 2 28,0 0 81,-55 4 1070,6 0-1042,14-2 0,-1 1 154,-13 1 65,33-3 218,-4 1 944,0-1-1308,9-1-129,-1 0-3,9 0-50,3 0 3,5 0 757,11 0-248,2 0-134,11 0-118,-3 0-162,28 0-92,-6 0-6,-15 1 0,6-2 43,7-2 1,5-2 0,-2 1-1004,4 1 0,0-1 958,-10 1 1,4-2 0,1 1-1,-5 0-594,-1 0 1,-2 1 0,-1 0 592,5 0 0,0-1 0,0 1 2,3-1 0,-1 0 0,2-1-553,1 1 0,0 0 0,1 0 570,-1 0 1,0-1 0,6 1-11,-3 0 1,7 0 0,2 0 0,-1 1 0,-5-1-429,-8 2 1,-3-1-1,0 1 1,3-1 421,6 0 0,5 1 0,1-1 0,-2 0 0,-7 1-1,-3 1 0,-5 0 0,2 0-86,15 1 1,2-1 0,-3 1 75,-13-1 0,-3 1 0,2-1 11,9 1 0,1 0 0,1-1 5,2-1 1,0 0 0,-5 1 16,-4-1 0,-1 0-22,-2 0 0,1 0 0,-8-1 576,0 1-845,-14-1 134,-11 1 18,-7 0 1102,-5 1-5169,-8-2 4843,-3 1 0,0 0 0,1 0 1</inkml:trace>
  <inkml:trace contextRef="#ctx0" brushRef="#br0" timeOffset="117">12002 3429 8116,'3'9'2190,"0"-1"-2190,-3-8-166,0 0 1,0 0 0</inkml:trace>
  <inkml:trace contextRef="#ctx0" brushRef="#br0" timeOffset="4467">11748 4699 9390,'9'5'2403,"-2"-1"-2277,-7-4 1700,0 0-1689,13 0 34,-5 0 0,12 0-48,12-1-14,9 1 311,13-2-1933,-9 0 1,1 0 1513,-11 1 1,1-1-39,15 0 1,4 0 48,-12 0 0,1 1 1,2 0-610,5-1 0,2 1 0,0 0 597,0 0 0,1 0 0,-1 1 0,0-1 0,0 1 0,-3-1-3,6 1 0,-2 0-838,0 0 1,1 0 840,-1 0 0,1 0 14,-4 0 0,5 0-12,-7 0 0,6 0 1,1 0-1,-4 0-1,-5-1 1,-3 1 0,4-1-177,4 1 0,6-1 0,-1 1 0,-5-1 178,-8 0 0,-4 0 0,0 0 14,2 0 1,0 0 0,1 1-18,0-1 0,1 0 0,0 0 0,0 1 0,0-1 0,1 1 1,-2 0 1,0 0 0,5-1-52,-2 1 0,4 0 0,3 0 0,-1 0 1,-5 0 48,7 0 0,-4 0 0,3 0 1,5 0 0,5 0 0,0 0 0,-8 0 122,6 0 0,-6 0-124,0 1 1,2-1 131,-6 1 1,2 0 0,-2 0-134,5 0 1,3 0-86,-5 0 0,7 0 0,1-1 0,-4 1 88,-2-1 1,-2 0 0,0 0 91,-5 1 0,1-1 0,0 0 0,-3 0-92,3 0 0,-3 0 0,-3-1-4,4 1 0,-1-1 1,-1 1 0,0-1 476,-2 1 0,2-1-463,-8 1 1,3 0-1,2 0-23,8 0 0,2 0 0,-2 0-176,-8 0 0,0 1 0,-1-1 189,5 0 0,1 1 0,-6-1 0,-6 1 0,-4 1 453,1-1 1,0 1-454,-2-1 0,2 1 384,24 1 1,3 1-389,-12-1 0,1-1 1,10 2 0,-2 0-1,-17-1 0,-4 0-77,13 2 75,-4 0 0,-3 0-259,-8-1 0,-2 0 167,1 0 25,15 1 40,-41-4 2367,-3-1-2415,-3 0-1266,0 0-137,-6-2 944,0-1 540,-12-7 0,10 5 0,-5-2 0</inkml:trace>
  <inkml:trace contextRef="#ctx0" brushRef="#br0" timeOffset="12003">12171 5948 6938,'4'2'3768,"-2"0"-2289,-2-2-925,-57-8-103,28 3-110,-7-1 1,-8-2 0,0-2-55,-11-6 0,1-2-1131,-1 1 0,1-1 844,-4-3 0,6-1 0,21 7 0,4-1 0,0 1 0,-1-3-82,-15-16 0,1-7-4,11-5 1,3-3-471,-4 3 1,4-1 510,12 1 0,9 2-45,16-2-44,8 1-3,14 1 79,1 13 1,8 0 0,4 3 0,8 0 0,-2 2-466,-8 2 1,-2 2 0,6 0 495,-3 4 0,5-1 0,2 1 0,-1 1 0,-6 3 12,2 0 0,-5 3 1,7 1 4,-3 0 1,5 1 0,5-1-1,1 1 1,0 2 0,-3 1-17,8 1 1,-1 3 0,-1 1 0,1 0 0,0 0-254,0-1 1,0 0-1,0 0 1,0 1 0,-2 2 266,-2 2 1,-1 1 0,0 1-1,-4 2 1,-5 1-7,-1 3 0,-6 1 1,0 2-668,17 8 1,-1 3 639,-5 2 0,-3 2-329,-3 1 1,-3 3 349,-10-1 1,0 3 0,-3 0 108,1 5 1,-3 1-123,4 12 1,-6 0 3,-14-16 1,-4-2 32,-2-1 0,-3-1 10,-5-1 0,-3-1 79,-3-2 1,-2-2 46,-5-1 0,-5-2 506,-15 8 1,-10-2-522,9-12 0,-4 0 0,-2-1 1,2 0-71,-6 3 0,2-1 1,-4-1-35,3-3 1,-2 0-1,-1-1 1,1-2 40,3-1 0,0-2 0,0-1 0,3 0-57,-4 0 0,1 0 0,-5 0 18,6-2 1,-6 0 0,-3 0-1,0 0 1,1-1 0,4-1-32,-5-1 1,4-1 0,1-1 0,-3 0 10,4 0 1,-3 1-1,0-1 1,2-1-1,4-2-109,-11-1 0,4-3 0,5-1-65,-1-4 0,3-3-100,2 0 1,2-3 99,3 1 1,1-5-1275,3-6 1,-2-6-1,5 2 1449,3 4 0,3-1 0,-10-11 0,8 4 0,18 16 0</inkml:trace>
  <inkml:trace contextRef="#ctx0" brushRef="#br0" timeOffset="37744">9525 8954 8836,'7'2'868,"-1"1"-613,-6-3 226,0 0 1085,59 0-1295,-30 0-145,9 0 0,2 0 182,14 2-802,-8-1 565,-3 2 1,7 0-77,-5 0 1,3-1-1,-1 1-647,-7 0 0,0 0 1,1 0 560,12 0 0,3 1 1,-4-1-123,-1 0 0,-2 0-36,2-1 0,2 1-28,-1 0 0,3-1-115,-6 1 1,3-1 0,2 1 158,-6 0 0,1 0 0,1 1 0,-5-1 0,-1-1 1,-3 0-1,0 1 0,-1 0 0,0 0 0,0 0 0</inkml:trace>
  <inkml:trace contextRef="#ctx0" brushRef="#br0" timeOffset="39561">11261 8086 9164,'10'5'1360,"-2"0"-1460,-8-5 1962,0 0-1664,24 0 110,-12 0 407,31 1-572,-29 0 11,9 0 106,-7 1-170,-3 0-1,8-1-7,-4 0 360,19-1 0,4 0-611,10 0 204,-12 0 1,8-1-1,-6 0-998,-6 1 1,-1-1 980,12 0 1,1-1 3,-12 2 0,2-1-14,10 1 1,6 0 0,-4 0-37,2 0 0,-1 0 28,3 0 0,5 0 0,-6 0 0,-2 0 0,-3 0-21,2-1 0,2 1 21,1-1 0,0-1 5,1 1 1,1-1-380,-2 0 0,5-1 391,-7 0 1,5 0-1,1 0 1,-5 0-492,-4 0 1,-4 0 0,3 0 455,4-1 1,4 1-1,1-1 1,-5 1-10,0-1-1,-3 0 1,-3 1 0,7-1 1,-1 0 25,11-1 0,-2 0-40,-24 3 0,-1 0-82,18-2 0,-2 0 92,-19 2 0,0-1 6,12 0 0,0 0-1729,12-1 1762,-15 0-8,9-1 933,-17 2-871,19-2-57,-20 2 519,14-1-521,-19 0 1361,-8 1-1364,3 0 11,-8 2 3334,15-4-3287,-13 1 66,9-2 63,-18 3-8,-4 0-117,0-2-9,3-25-98,-1 10-44,4-22-62,-3 16-152,1-1 197,1-4-41,1-2 0,1-2 147,1-11-225,-1 10 0,-1-1 225,1-20 0,-3 14-45,-1-12-36,-3 18-35,-1 3 0,1 0 32,-1-7 84,-1 8 0,0 3 98,-1 2-62,-4-3-36,1 10-3,-2-3 3,-1 5 0,3 8 0,-1-3-8,2 10 2,0 1 6,1 1 34,0 0-23,0 1 338,-6 0-355,1 0 6,-6 1 54,3 0 10,-3 0-58,-1 0-6,-2 0 5,-1 0 107,-37 1-112,21 0-385,2 0 1,0 1 384,-4-1 0,-6 0-253,-4-1 253,8 1 0,-3-1 33,-6 0 1,-1 0-679,-1 0 0,-1 0 627,-1 0 0,2 0 18,12 0 0,1 0 28,-1 0 0,0 0-25,0 0 0,0 0-3,1-1 0,-1 1 12,2 0 1,-2-1 0,-5-1 0,-4 0 0,0 0-13,6 0 0,0 0 0,-1 0-479,-6-1 0,-3 1 0,3-1 465,-9 0 0,4 0-3,12 1 0,1-1 17,0 1 0,-2 0-13,-15-1 1,-5-1-6,8 1 1,-2-1-1,2 1 18,8 0 0,1 0 0,0 0-387,-7-1 1,0 1 0,5 0 389,8 0 0,3 1 0,0 0 0,1-1-3,1 2 0,0-1-40,4 0 1,-2 0-592,-19 0 0,0-1 631,19 2 0,0 0 0,-15-1 0,1 0 874,1 1-897,14 0 1,-2 1 19,-15-1-314,17 1 1,0 0 286,-10 0 387,9 0 0,1 0-391,-5 0 2570,-13 0-2488,31 0-48,9 0-73,0 0 1438,7 0-1906,1 0 1438,0 6-799,0 2-47,0 22-43,0-3-344,1 16 339,-1-6 41,0 3 1,0 3-45,0 14 0,1-11 0,-2 1-23,1-6 1,-2-2 19,1-8 1,0 0-3,-2 10 1,0-1 4,-2 14-27,1-8 1,0-1 79,0 11-356,1-14 0,1-2 297,1-4-27,1-5 33,0-2-3,0-5 3,0-3-73,0 5 67,0-13 1,0 3-43,0-13-2328,0-1 1183,-4-7-790,1 0 1983,-6-11 0,5 10 0,-1-3 0</inkml:trace>
  <inkml:trace contextRef="#ctx0" brushRef="#br0" timeOffset="40140">15113 7197 1805,'11'8'2234,"-3"-2"160,-8-6-1618,0 0-379,-100 35-410,68-23 1,-1 0-67,-8 3 0,-6 1 0,5-1 16,7-2 0,5-2-357,-15 4-90,2-1-419,3-1 929,-8-1 0,26-6 0,-4-1 0</inkml:trace>
  <inkml:trace contextRef="#ctx0" brushRef="#br0" timeOffset="40399">14669 7176 2918,'7'10'1820,"-2"-2"816,-5-8-1270,0 0-2657,-35 46 1392,19-20-70,-6 6 0,1 1 981,9-1-1012,2-1-3,4-2-5,2-3 1596,2-2-1950,6 12 219,2-18 6,5 9-17,2-21 28,4-2-171,4-1-39,3-2-271,4 0-2255,31-10 936,-26 3 2517,22-12 0,-43 12 0,-2-3 0</inkml:trace>
  <inkml:trace contextRef="#ctx0" brushRef="#br0" timeOffset="96045">7451 12340 3526,'13'0'826,"-2"0"1690,-11 0-1735,0 0 6,100-2-241,-45 1 0,6-1 0,1 1-831,-11 0 0,1-1 0,1 1 1,1-1 353,-5 1 0,3 0 1,0-1-1,-2 1 1,-2-1 1,-1 1 0,-2 0 1,-1-1-1,1 1-20,4-1 0,1 1 0,0-1 1,1 1-219,1 0 1,2-1 0,-1 1 0,1 0 166,2 0 0,0 0 0,1 0 0,-1 0 57,0 0 0,-2 1 1,3-1-1,5 1-211,-9-1 0,4 1 0,4 0 0,0-1 0,0 1 0,-3 0 0,-4 0-231,-1 0 0,-5 0 0,0 0 1,0 0-1,3 0 271,-2 0 1,3-1 0,2 1 0,0 0-1,0 0 1,-2 0 0,-4 0-725,15 1 1,-2 0 0,-5 0 0,-4 1 569,-7-1 1,-5 1 0,2 0-168,14 0 0,3 0 1,-14 2 434,-14 6 0,-15-6 0,-13 1 0</inkml:trace>
  <inkml:trace contextRef="#ctx0" brushRef="#br0" timeOffset="96247">7705 12425 15467,'4'6'-788,"29"-6"0,21-5 0,-3-1-1055,-1 0 0,2 0 1955,1-1 1,7 1 0,2-1 0,-3 0-510,-13 2 0,-1 1 0,0-1 0,1 1 428,5-1 1,1 1-1,1 0 1,1 0-205,3-1 1,1 1 0,1 1-1,0-1 173,-8 1 0,-1 1 0,1-1 0,1 0 0,-1 1-200,1 0 0,0 0 1,0-1-1,3 2 0,5-1-57,-8 1 0,4 0 1,2 0-1,3 0 0,1 0 1,1 0-1,-1 1 0,-2 0 1,-2 0 239,-2 0 1,0 0 0,-2 1 0,0-1-1,0 1 1,0 0 0,-1-1 0,1 1-1,1-1 1,2 0 0,0 0 0,0 0-1,-2 0 1,-1 0 0,-4 0 0,-3 1 0,7 1-1,-1 0 1,1 0 0,-1 0 0</inkml:trace>
  <inkml:trace contextRef="#ctx0" brushRef="#br0" timeOffset="117052">18690 15134 6739,'-38'-16'684,"0"0"0,10 4 0,-2-1-569,-7-4 1,-4-1 0,-3-3-1406,-1-2 0,-5-2 1,1-1-1,4 2 1341,4 2 1,3 0-1,-4-2-201,-5-2 1,-4-3 0,0-1-1,7 2 150,-3-6 0,5-1-340,0-1 1,2-2 334,2 1 1,2-6 63,11 6 1,-1-7 0,3-2-1,3-2-310,4-5 0,5-3 1,2-1-1,-1 0 253,-2 3 0,-1-1 0,2 1 1,6-3 12,7 4 0,5-3 0,3 0 0,2 3 0,1 6-15,4 2 0,1 6 0,3-1-77,3-11 0,4-1 0,9-1 54,-2 17 1,8-2-1,4 0 1,2 1 0,-2 2-1,-4 3 68,0 0 1,-3 4 0,0 0-1,6-3-11,-5 4 0,3-2 0,3-2 0,2 0 0,0 1 0,0 2 0,-2 4 18,1 3 1,1 2 0,-1 3 0,0 1 0,-1 0 0,-1 1-32,1-1 1,-1 1 0,-1 1 0,2 0 0,2-1 23,1 1 1,3-1 0,0 0 0,2 0 0,0 2-1,0 2-45,3 1 0,2 1 0,-1 2 0,1 0 0,-2 1 0,-2 0-1,0 0 0,-2 1 0,-1 0 0,1 1 0,2 1-6,2 0 1,3 1 0,1 1 0,-1 0 0,-1 1 0,-3 1-2,-5 1 1,-3 2 0,-1 0 0,-1 1 0,1 1 7,0 1 0,1 0 0,-1 2 0,-1 0 0,1 1 0,-2 1 0,1 1 0,-1 0 0,0 1 0,0 1 1,10 4 1,0 1-1,-1 2 1,-1 0 67,-1 0 0,-2 1 0,0 3 0,4 5-61,-11-3 0,4 3 1,0 3-1,1 3 1,0 2-1,-3 1 1,-2 1-9,-9-3 0,-1 1 0,-2 3 0,-1 0 0,0 2 0,-1-1 0,1 0 0,0-1 5,7 5 0,1-1 0,1 0 0,-1 1 1,-2 0-1,-4 2 0,-5 3-10,-6-2 1,-3 3-1,-2 3 1,-2 0-1,-3 0 1,-3-2-1,-2-3 1,-2-5 1,-4 10 1,-5-6 0,-4-1 0,-1 3 132,1 0 0,-1 2 0,-2 1 0,-3 0 0,-4-3-222,-5-2 1,-3-1 0,-4-1 0,-4 0 0,-3-1 126,2-8 0,-4 1 1,-4-1-1,0-1 1,-2 0-1,2-1 1,1-1 83,0 2 0,1-1 1,1-1-1,-1 0 1,-2-2-1,-2 0-9,0-3 0,-3-1 0,-1 0 0,-1-1 0,1-2 0,1-3 0,3-3 57,-8 2 1,2-6 0,1-2-1,-1 0 111,-1 1 1,1-2 0,-4 0-1,-5 0-221,11-5 0,-4 0 0,-4 0 0,-1 0 0,-3-1 0,0 0 1,0-1-1,1-1-210,3-2 0,-1 0 0,0-2 0,-1 0 0,-1 0 1,1-1-1,0 0 0,-1 1 0,1 0 123,0 0 0,0 1 0,0 0 0,-1 0 1,1-1-1,0 0 0,0 0 0,1-1 0,1-2-21,-4-1 0,-2 0 0,1-1 1,0-1-1,2-1 0,3 0 0,2-1 1,5 0-18,-12-4 0,6-1 0,3-1 0,-1-1-114,2 0 1,0-1 0,1-1 0,1-1 60,4 0 1,1 1 0,1-3-1,-1-5-626,0-7 0,-1-6 0,1-3 0,2 0 1,5 0 746,5 1 0,5 0 0,1-1 0,-1 1 0,-5-3 0,-3-1 0,4 1 0,10 3 0,12-1 0,1-1 0</inkml:trace>
  <inkml:trace contextRef="#ctx0" brushRef="#br0" timeOffset="118021">24807 7747 0,'-25'-33'252,"0"1"0,1-1 0,6-13 0,2-10 0,2-7 0,1-1 0,3 3 0,3 8-206,2-5 0,5 6 1,2-9-32,1 15 0,-1-6 1,2-6-1,1-2 1,1 1-1,1 2 1,2 6-1,3 6-73,12-14 0,5 11 0,3-2 57,-8 10 0,0 0 1,3-1-1,2 1 1,5 1-33,5 0 1,5 1 0,3 1 0,2 1 0,1 1 0,-1 3-27,-1 2 1,0 3-1,1 1 1,1 1 0,0-1-1,2 0 45,-2-1 1,1-1 0,0 0 0,2 0 0,0 1 0,2 2 0,0 2 12,-2 5 0,2 2 0,1 0 0,1 3 0,-1 0 0,0 1 0,-3 1 0,-3 1 9,9-1 1,-4 2 0,-2 1 0,1 1 0,3-1 13,-7 2 0,2-1 0,1 0 0,1 1 1,0 1-1,0 1 0,0 1-8,0 3 0,1 0 1,1 2-1,-1 1 1,-1 1-1,-1 0 1,-2 0-15,8 2 1,-3 0-1,-1 1 1,1 1 0,3 2 9,-9-2 0,2 1 1,2 1-1,0 1 1,-1 0-1,-3 2 0,-3 0-1,3 4 1,-4 1 0,-1 2-1,-2 0 1,0 2-10,0 0 0,-1 2 0,-1 1 0,0 1 0,-2 1-7,8 8 0,-1 2 0,-1 1 0,-3 3-7,-2 1 1,-2 1 0,-1 2 0,-3 2-37,-2 1 1,-2 2 0,-2 1 0,-2 1 22,-2 0 1,-2 0-1,-3 3 1,-4 6-42,-9-13 1,-1 5 0,-3 3 0,-1 2 0,-2 0-1,-2 1 1,-2-3 0,-2-2 86,-2-1 1,-3-1-1,-2-2 1,-1 0 0,-2 0-1,0 1 1,1 1 38,0 1 0,1 2 0,0 2 0,-1-1 0,-1 0 1,-2-2-1,-2-3 0,-2-4 69,-7 1 0,-3-2 1,-3-3-1,-1-3 1,0-3-1,1-3 116,-9 4 1,0-5 0,-1-3 0,-1-1-67,-1 0 0,-1-2 0,-2-1 0,0-2-15,1-1 1,1-1-1,-4-1 1,-12-2-301,22-9 1,-7-1-1,-4 0 1,-5 0-1,-3-1 1,-1 0 0,-2-1-1,-1 0 1,2 0-1,1-1 1,3 0 0,4 0-1,4-1-8,-10 2 1,5-1-1,3-1 1,2 0-1,-2-1 1,-3 0-1,-6 1 42,13-2 1,-3 1-1,-3 0 1,-2 0 0,-3 0-1,0 0 1,-1 0 0,-1 0-1,2-1 1,1-1 0,1-1-1,3 0 1,3-2 0,4-1 103,-17-3 0,3-2 0,3-3 0,3 0 0,3 0 0,3 0 0,3 2 0,-4 1 0,6 0 0,2 1 0,-3-2 0,-10-4 0,-1 0 0,1 0 0,0-1 0</inkml:trace>
  <inkml:trace contextRef="#ctx0" brushRef="#br0" timeOffset="118889">28766 14012 0,'49'1'302,"1"-1"0,-1 1 0,2 2 0,3 2 0,-1 1 0,-3 0-27,-1 0 0,-4 1 0,3 2-291,1 0 1,3 1 0,0 1-1,-3 1-88,6 1 1,-3 1 0,-1 1 104,1 1 0,0 1 0,-1 1 0,0 2 0,-1 0 0,0 1-49,-1 2 1,-2 1 0,0 1 47,-1 0 0,-2 2 0,1 3 95,-3 1 0,1 3 0,0 3 0,-1 5-94,-5 1 0,-1 4 0,0 4 1,-1-1-1,-2-2-149,-3-7 1,-1-2 0,-1 0 0,-1 2 0,-2 1 24,2 6 1,-1 3 0,-2 0 0,-3 1 0,-4-3-170,-6 3 0,-6-1 0,-2-1 0,0-3 292,-1 0 0,-1-2 0,-1 0 0,0 2 0,0 0 0,-2-8 0,-7 5 0</inkml:trace>
  <inkml:trace contextRef="#ctx0" brushRef="#br0" timeOffset="119052">30077 16362 737,'-48'9'595,"0"0"1,-1 0 0,1 0 0,-7 1 0,2-1 0,-5-1-268,8-3 0,-3 0 1,-3-1-1,-2-1 1,-3-2-141,11-3 1,-4-1 0,-2-2-1,-1-1 1,-1 0 0,2 0-1,1 0 1,3 1-150,-4 1 1,3 0 0,2 0-1,-1-1 1,0 0 0,-3-2-15,3 0 1,-2-1-1,-3 0 1,0-2 0,1 1-1,3-1 1,4-1-1,7 1-1,-16-8 0,9 0 0,2-2-37,1 2 0,2-2 0,1-6-102,3-8 0,1-7 1,3-3-1,6-2-6,10 2 1,5-1 0,4-3-1,-1 0 74,-3-8 0,0-2 0,3 0 1,8 1-55,9 3 0,5 0 0,6 1 1,4 0-150,1 3 0,5-1 0,3 1 0,1 1 0,-2 1 3,1-1 1,-1 4 0,3-2-1,5-4-163,-7 13 1,4-3 0,3-3-1,1-1 1,3 0 0,-1 0-1,1 1 1,-2 3 0,-1 3 409,6-6 0,0 4 0,0 2 0,-1 1 0,1 0 0,-1-1 0,0-1 0,1-2 0,-1 0 0,0 2 0,-2 2 0,-3 4 0,10-2 0,0 0 0,0 0 0</inkml:trace>
  <inkml:trace contextRef="#ctx0" brushRef="#br0" timeOffset="124571">19410 10774 7596,'0'6'3346,"0"0"-537,0-6-2675,8 0 297,7 2-333,8 1-80,11 1 1,8 1-52,-1-1 0,3 0 1,1 1-439,-3-1 1,0 0 0,5-1 355,3 0 0,7-1 0,2 0 0,2 0 1,-2 0-431,-2-2 0,0 0 0,-1 0 1,3 0-1,1 0 184,-8 0 0,2 0 0,2 0 1,0 0-1,0 0 0,-2 1 0,-3-1-411,8 0 0,-3 0 0,-1 0 0,-2 0 0,-3 1 30,2-1 0,-1 1 1,-4 0-1,-10 1 742,11 5 0,-25-3 0,-13 0 0</inkml:trace>
  <inkml:trace contextRef="#ctx0" brushRef="#br0" timeOffset="128357">24384 10224 9634,'8'-5'1310,"-2"2"-1436,-6 3 208,1 0-18,1 5-11,0 1 56,1 7 65,-1 2 207,-1 6-45,-1 4-3347,-9 23 3055,-2-6-22,1-12 1,-2 0-2255,-10 18 2196,-2 1-298,-2 0 328,1 0-50,-1-2 54,3-6 1,-2 3-199,1-3 0,0 0-223,-1 1 0,1-1 176,4-8 1,3-4 1689,-1-3-1956,1-2 513,-18 10 0,20-20 0,-10 6 0</inkml:trace>
  <inkml:trace contextRef="#ctx0" brushRef="#br0" timeOffset="128639">23876 10837 6949,'3'12'2380,"0"-3"-1697,-3-9 20,0 0-558,-6 58-91,0-28-24,-1 16 1,0 2-28,-2-9 33,3-8 1,0 0-37,1 1-45,-1 4-11,5-16-17,0-5 20,1-3-48,0-2 93,2-4-530,20-2-100,26-12 83,-1 0 555,-5-4 0,-3-1 0,-15 3 0,14-5 0</inkml:trace>
  <inkml:trace contextRef="#ctx0" brushRef="#br0" timeOffset="129122">22987 12658 6756,'10'6'2620,"-2"-1"-1928,-8-5 1125,0 0-5144,-78 68 3442,40-39-115,7-3 0,-6 6 0,5-6-365,-9 0 284,1 1-623,2-5 0,-3 2-744,-3-2 1,-1 1 795,0 1 0,1-2-658,4-4 0,4-3 1310,-5 0 0,23-8 0,0-1 0</inkml:trace>
  <inkml:trace contextRef="#ctx0" brushRef="#br0" timeOffset="129405">22437 12891 8567,'5'2'2257,"-1"0"-1842,-4-2-373,-53 62-238,19-13 195,3-10 0,1 0 3,6 3-2,19-26-50,2 7-39,13-1-40,-1-1-179,13-6-43,-1-10-131,5-2-210,6-2 13,0-5 1,-1 0 0,-3 2 0,17-6-1</inkml:trace>
  <inkml:trace contextRef="#ctx0" brushRef="#br0" timeOffset="132859">27686 12785 6921,'-2'-6'3396,"0"1"-817,2 5-2111,-53 1-123,28-3-2221,-15 0 1,-2-3 2066,10-5-57,-15-6 0,18 2 1,-1 0-101,-17-10-3,4-1 1,-2-4-205,13 5 1,0-3-1,1 1-345,-8-6 0,-1-2 280,4-1 1,-1-2 0,4 3 723,8 5 1,2 2-1036,-7-8 1,-2-1-823,2 1 1,-1-1 1086,-3-1 1,2 2 0,7 8-1,2 1 1,-15-14 0</inkml:trace>
  <inkml:trace contextRef="#ctx0" brushRef="#br0" timeOffset="133242">26268 11091 9757,'-16'-12'627,"3"2"-436,13 10 128,0 0 762,-88-37-919,56 17 1,-2-1-561,-3 2 0,-4 0 0,3-2 579,-7-11 0,7 0-330,-7-6-7,13 5 1,-8-9-1,-1-3 1,8 7-280,2 3 1,2-1 302,-4-4 1,-5-8-1,1 1 1,9 8 80,11 11 1,3 2 1,-9-15 0,2-1-480,4 5 0,3 1 193,-7-16-12,5-1 608,15 39-954,2 0 62,13-12 0,-10 15 0,10-7 1</inkml:trace>
  <inkml:trace contextRef="#ctx0" brushRef="#br0" timeOffset="133456">25421 9927 5851,'2'11'3506,"-1"-3"-3069,-1-8 993,0 0-1340,-3 7-45,-1 0 400,-25 40-1044,-1 3 372,12-21 0,-1 1-442,2 1 0,1-3-5918,-2 5 6587,-1-2 0,9-14 0,4-11 0</inkml:trace>
  <inkml:trace contextRef="#ctx0" brushRef="#br0" timeOffset="133623">25421 10012 10866,'7'1'-300,"-2"-1"356,-5 0-1402,101 28-4448,-52-18 5137,-10 0 0,7 1 0,-7-2 657,12-5 0,-28-2 0,0-2 0</inkml:trace>
  <inkml:trace contextRef="#ctx0" brushRef="#br0" timeOffset="134390">27538 9271 8783,'-3'-4'1131,"2"2"107,1 2-1216,51 41-22,-24-20-323,14 10 0,12 9 0,-7-7-751,-19-14 0,-2-2 803,9 7 0,4 3 1,-6-5-563,1 1 833,2 5 0,-18-14 0,0 1 0</inkml:trace>
  <inkml:trace contextRef="#ctx0" brushRef="#br0" timeOffset="134808">28681 10816 9575,'9'12'412,"-2"-3"-4936,-7-9 5188,62 38-583,-27-12 1,2 1 62,10 6 0,1 1 359,-7-1 0,-4 0-405,1 8-738,-11-1 0,-2 1 640,-10-14 0,0 0 0,5 15 0,-3 0 1180,-5 4-1250,-3 2-67,-1 1-432,-2-1-73,-1 0-374,-2 0-286,-2-1 1302,-5-9 0,-1-2 0,3-4 0,-7 16 0</inkml:trace>
  <inkml:trace contextRef="#ctx0" brushRef="#br0" timeOffset="150051">27432 14795 9696,'-7'8'392,"-11"19"0,-4 5-191,2-2-36,-11 15 1,-3 2-5827,-1-5 5661,12-14 0,-3 2-535,-2-1 1,-3 2 611,-5 2 0,-2 1-295,0 0 0,-1-1 239,-2 0 0,0-2-221,8-9 1,1-1 238,-3 1 0,-1-1-35,-2 0 0,-1 0 46,-1-1 1,-4 1 33,3-4 0,-6 1 0,-1 1 0,0-1-65,4-3 0,1 0 0,-1-1 0,-2 1-19,-6 2 0,-2 2 0,-2-2 0,1 0-30,-4-2 1,-1-1-1,1-2 1,4-1 30,4-1 0,5-2 0,-3 0 72,1-1 1,-3 0-1,1 0 1,2-1-74,0-1 0,1-1 0,-3-1-202,-2 0 1,-4-1 0,0 0-1,2-1 156,-4 1 1,2-1-1,-2 0 12,2-1 1,-2-1-1,-1 0 1,5-1-2,-2 0 0,3 0 0,0-2 23,0 1 0,-1-2 0,1 0-104,1 0 0,-1 0 1,1-1 21,1 0 1,1-1 0,0 0-72,3 1 1,0-1 0,-3-1-240,-4-3 1,-5-1 0,-1-1 0,2-1 403,5-1 0,0-1 0,1 0 0,2 1 0,3 2 0,0 2 0,2-1 0,4 0 0,-15-9 0,1-1 0</inkml:trace>
  <inkml:trace contextRef="#ctx0" brushRef="#br0" timeOffset="150295">23008 15325 10676,'-3'-5'1425,"1"1"-1170,-18 52-255,13-24-3013,-3 12 1,0 2 2231,8-7 1364,1 9-583,6 14 0,-3-32 0,3 17 0</inkml:trace>
  <inkml:trace contextRef="#ctx0" brushRef="#br0" timeOffset="150717">22966 15346 7148,'3'6'3239,"-1"0"-2984,-2-6 1279,0 0-1371,15 51-99,-6-27-64,2 9 0,1 0-5,3-9-4,2 2-38,0 0-15,0-1-1100,12 17 78,-9-11 365,3 4-5101,-11-15 5820,-8-14 0,-1-1 0,-2-5 0</inkml:trace>
  <inkml:trace contextRef="#ctx0" brushRef="#br0" timeOffset="150916">23051 15346 10726,'7'9'2703,"-2"-2"-2703,-5-7-273,0 0-43,89-35 67,-55 25 0,1-1-602,4-3 0,5-1 0,-4 2 515,-2 3 0,-4 3-501,12-1 188,-4 0-955,-9 3 1280,-6 0 1,-13 2 0,-6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49:11.9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804 17060 10701,'10'6'339,"-2"-2"-303,-8-4-4379,75 0 4343,-27 0 9,-8 0 1,10-1 0,3 0 0,-8 0-28,3 0 0,-1-1-7,3 0 1,4 0 0,-5 0-95,-5 0 0,-5-1-39,0 0 0,0 0-52,-3 0 0,-1 0-953,-3 0 0,-2 1 334,21-2 661,-6 2 1,-23 1 0,-4 1-1</inkml:trace>
  <inkml:trace contextRef="#ctx0" brushRef="#br0" timeOffset="200">910 17208 5725,'-9'-5'2724,"2"1"-826,7 4-1816,0 0 371,65 23-363,-11-17 0,4-1-431,-18 3 0,0 1 0,3-1 239,14-5 0,2-2 1,-7-2-212,-12 0 1,-1-2 312,9-1 0,5-2 0,-9 1 0,2-2 0,-9 0 0,-1 0 0</inkml:trace>
  <inkml:trace contextRef="#ctx0" brushRef="#br0" timeOffset="10387">2159 17187 4275,'9'11'2940,"-1"-2"-466,-8-9-1826,0 0-575,83 5-37,-40 1-60,13-2 1,2 2 23,-3 2-5,1 0 577,1 0-942,-2-1-1641,-7-1 1,-1-1 915,-5 0 1543,15 2 0,-57-7 0,-9 0 1</inkml:trace>
  <inkml:trace contextRef="#ctx0" brushRef="#br0" timeOffset="10554">2328 17420 6901,'-10'-9'4567,"2"2"-3931,8 7 215,0 0-5075,72 22 4026,-28-16 21,9 6 1,2-2 211,-24-10 0,2-4-35,13-6 0,7-4 0,-8 2 0,12-1 0,-4-4 0,0 0 0</inkml:trace>
  <inkml:trace contextRef="#ctx0" brushRef="#br0" timeOffset="26496">17378 2900 3501,'6'14'958,"-1"-3"1838,-5 48-2536,4-18 1,1 5-237,0 1 1,0 4-1,1-3-24,2 8 0,0-3 0,1-5 0,-1-4-5,-1 8-77,-4-16 1215,-1 5-1864,-2-18-1917,-3 1 694,0-12 1954,-5-3 0,6-9 0,-2-3 0</inkml:trace>
  <inkml:trace contextRef="#ctx0" brushRef="#br0" timeOffset="26695">17357 3196 9648,'-6'-25'1557,"2"5"-1176,4 20-426,10-60-154,3 39-882,-2-14 0,4 3 1025,14 19-3,20 4-22,-12 4 70,11 7 58,-10 24 60,-20-5-7,3 19 522,-27-14-426,-16 12-196,-3-9-81,-13 7-2596,-12-4 2677,14-16 0,0 4 0,22-19 0</inkml:trace>
  <inkml:trace contextRef="#ctx0" brushRef="#br0" timeOffset="26892">17907 2836 10256,'8'18'1472,"-2"-4"-1298,-6-14 613,-8 93-3803,5-51 2985,-2 15 0,0 1-585,4-1 282,1-15-486,4 9-4597,5-10 5417,2-13 0,-2-4 0,-4-16 0</inkml:trace>
  <inkml:trace contextRef="#ctx0" brushRef="#br0" timeOffset="27244">18394 3154 12070,'-21'-6'937,"-18"16"0,1 6-3158,16 0 2172,-14 4 0,4 1-97,20-2 441,4 6-547,3-8 195,3 4-1060,10-5-101,6-7 773,4-1 89,4-9-27,5-16 217,-7 0 1248,7-14-1284,3-13 266,-13 18-16,8-10 260,-16 27-62,-3 4 82,0 3 100,-2 6 82,1 3 83,-1 7 421,4 37-1062,-2-22-56,0 2 1,1-1-297,1-11-827,7 6 1227,10-23 0,-12 4 0,5-12 0</inkml:trace>
  <inkml:trace contextRef="#ctx0" brushRef="#br0" timeOffset="27613">18711 3112 9256,'0'4'3833,"-1"0"-3609,1-4-341,-36 56-29,29-17 144,-9-1 1,5-2-7,22-4-1,6-15 9,-3-10 3,1-2 48,37-15-239,-20-3-91,0 1 0,-1-2 24,3-13 255,1-2 75,-2-1-69,-3 2 25,-5 3 666,-1 0-391,-13 13-79,-1 1-174,-10 10-143,-5 3 54,-3 2 36,-7 4 458,-19 23-512,10 2-35,-6 7-4,20-10 32,8-12-20,3-3 15,4-3-782,19 4 240,-5-10-72,14 2-213,-11-12-328,1-5-484,-2-3 1570,0-9 1,-10 12 0,-2-2-1</inkml:trace>
  <inkml:trace contextRef="#ctx0" brushRef="#br0" timeOffset="28016">19304 2836 10152,'13'9'2083,"-3"-1"-1730,-10-8-137,0 61-3037,0-25 1,0 1 2817,1 11 0,-1 0 0,1-5 1,-1-4 1408,1 4-1524,0 13 118,-4-17 871,-1 6-633,-9-15-14,6-14 31,-4 1-255,8-15 2767,1-6-3282,2-4 207,-1-9-438,11-11 0,3-3 300,2-2 351,2 2 0,2 1 42,16 5-20,-8 9-36,7 3 305,2 13-107,-15 5 40,7 5-56,-19 3 263,-4 8 11,-4-3 135,-7 4 53,-31 10-916,-3-7-266,-11 4-1531,6-11 1330,20-11 0,6-2 0,8-4 0</inkml:trace>
  <inkml:trace contextRef="#ctx0" brushRef="#br0" timeOffset="28763">19812 3175 8755,'-11'3'3259,"3"-1"-2870,8-2 272,0 0-490,-40 49 182,25-10-349,-6-7 1,2-1 3,13 4 90,9-22 11,7 2-109,1-7 37,7 0-289,19-11-443,-3-11 577,7-2-316,-10-18 434,-19 13 134,-2-5 34,-10 5-1408,-23 1 47,5 4 1193,-15 8 0,-2 5 0,13 1 0,-20 2 0</inkml:trace>
  <inkml:trace contextRef="#ctx0" brushRef="#br0" timeOffset="29092">17568 4085 12120,'-8'-11'706,"2"3"168,6 8-577,0 0 333,92 4-1896,-60-4 1,1-1 1381,15 1 1,7 1 0,-3-2 130,3-3 1,5-1-93,-17 2 0,5-2 0,4 1 0,2-1 0,1 0 0,-3 0-162,0 0 1,0 1-1,-1-1 1,2 0-1,0 1 1,1-1-298,0 0 1,2 0 0,1 0 0,0 0 0,0 0 0,-1 0 0,-1 0 256,2 0 0,-1 0 1,0 1-1,-1-1 1,-2 0-1,-1 1-392,-2 0 0,-2 0 0,-1 0 0,0 0 1,0 0 322,10-1 1,0 0-1,1 0 1,7 0-982,-15 2 0,4-1 0,4 0 1,2 1-1,-1-1 0,-1 1 0,-4 0 1,-4 0 1096,13-1 0,-7 1 0,0 0 0,3 0 0,-5 0 0,7 0 0,0-1 0,-2 1 0,-8 1 0,-13 0 0,16 2 0</inkml:trace>
  <inkml:trace contextRef="#ctx0" brushRef="#br0" timeOffset="41065">804 4530 7022,'-4'-13'2072,"1"2"-415,3 11-657,0 0-773,-9-8 44,7 5 118,-6-5-498,8 8-53,0-1 162,3 1 8,3-2-8,5 0-47,5-2 41,5 0-10,7 0 1,4 0-8,-2-1 1,1 1-24,6-1 0,1 1-398,6-1 0,-3 1-29,-3 1-1750,18 0 1291,-44 2 321,-1 0-394,-14 0 1005,-7-2 0,6 2 0,-4-1 0</inkml:trace>
  <inkml:trace contextRef="#ctx0" brushRef="#br0" timeOffset="41249">1058 4339 6610,'3'2'2943,"-1"0"-2963,-2-2-134,51-8 137,-24 16 17,33-6 70,-42 16 51,-12 5-4,-4-3-930,-16 11 0,-6 2 813,-9 8 0,9-14 0,1-3 0,1-3 0</inkml:trace>
  <inkml:trace contextRef="#ctx0" brushRef="#br0" timeOffset="43647">910 5842 8382,'10'3'1840,"-2"-1"-1792,-8-2 195,0 0 695,24 3-739,-7 0-196,16 0-6,-14-1-22,-4-2 22,1 0 3,1 0-140,23-3-498,-5-1 111,9-2-867,-6-2 691,-19 4 56,4-2 647,-9 0 0,-8 3 0,1-2 0</inkml:trace>
  <inkml:trace contextRef="#ctx0" brushRef="#br0" timeOffset="43863">1143 5800 0,'-10'-8'689,"2"1"2011,8 7-1650,0 0-1050,55 5 73,-34 2 684,12-2 0,-1 3-685,-12 15 795,-7-2-892,-2 31-1371,-18-23 1,-4 1 1395,0 26 0,-11-11 0,16-33 0</inkml:trace>
  <inkml:trace contextRef="#ctx0" brushRef="#br0" timeOffset="44447">826 6879 6582,'4'10'3030,"-1"-2"-2283,-3-8 407,0 0-1146,28-5-8,-11 2-51,14-4 1,4 0-902,21-6 104,0 0 219,-24 5 1,-4 1-11,-4-1 639,8-4 0,-22 8 0,1-1 0</inkml:trace>
  <inkml:trace contextRef="#ctx0" brushRef="#br0" timeOffset="44648">1079 6710 10068,'38'18'-95,"-1"1"1,-6-5 0,-6 1 128,-5 12-31,-13-7 58,-4 2-16,-6 1-647,-9 3 0,-5 2-1632,-13 21 1555,8-16 1,1-2-1,-1 0 1,11-15 0</inkml:trace>
  <inkml:trace contextRef="#ctx0" brushRef="#br0" timeOffset="45447">3619 8594 9558,'0'-6'2982,"0"1"-2161,0 5-1082,-18-14 677,31 4-411,-14-10-5,37 6-53,-3 0 47,6-2-50,2-4-261,-1-1 1,2-2-242,-8 4 1,0 0-1552,8-5 0,-2 0 1513,-13 7 0,-3 2-326,4-5-7,-5 3 45,-8 3 329,-4-1 1,-7 8-1,-2 0 1</inkml:trace>
  <inkml:trace contextRef="#ctx0" brushRef="#br0" timeOffset="45647">3958 8234 10141,'-5'-10'-81,"1"1"86,4 9 32,0 0-29,66 4-8,-34 0 64,21 4 1,0 5 243,-19 10-199,4 5 101,-28-1-64,-10-6-3412,-7 2 3266,-4 3-945,-8-1 0,-2 3 945,2-1 0,1-1 0,-18 21 0,15-15 0</inkml:trace>
  <inkml:trace contextRef="#ctx0" brushRef="#br0" timeOffset="46802">13018 3027 4237,'-3'38'331,"1"1"1,1-5-1,-3-2-1704,-10 17 1376,3-19 25,-9 16 1078,5-23-1198,-2 1 1042,-2 0-1848,-1-2 1,-1 1-1130,-17 15 1845,16-16 1,1-1-1,-2-1 1,15-13 0</inkml:trace>
  <inkml:trace contextRef="#ctx0" brushRef="#br0" timeOffset="47049">12594 3471 6764,'11'3'2136,"-2"0"-1954,-9-3 1487,0 0-888,-14 57-545,10-36-154,-4 13 1,1-3 152,9-19-89,3-3-40,4-2 96,16-1-99,30-2-840,-8-2 668,-13-1 0,0-2-1073,24-1 280,-16 1 862,1-1 0,-3 2 0,-13 0 0,17 0 0</inkml:trace>
  <inkml:trace contextRef="#ctx0" brushRef="#br0" timeOffset="71189">16171 5694 5863,'6'3'196,"-2"0"3600,-4-3-2721,0-7-904,1 5 112,-1-5-28,0 7 8,0 0-445,0 5 199,1 3 148,0 9-39,4 28-126,-2 1-1388,-2-11 0,1 2 1306,-1-4 1,-1 0-119,1 18 0,0 3-59,2 0 0,0 1 117,0-2 1,0 0-150,3 1 0,0-5-871,1-3 1162,0 2 8,-5-31 121,0-7-420,-1-12 81,-1-5 2425,0-10-2218,0-3-89,1-5 1498,1-3-1716,3-3-3466,7-16 3768,7-2-57,1 1-251,12 3 263,-11 26 8,5 2 45,-8 14 45,12 21-53,-12-2-29,7 19 4,-16-7-2092,-3 17 2242,-4-11 130,-7 9 431,-12-18 0,-4-4-423,-5 2-255,1-4 0,-1-3-82,0-10 1665,0-3-2412,2-1-221,2-1 567,-2-9 0,13 5 1,-1-5-1</inkml:trace>
  <inkml:trace contextRef="#ctx0" brushRef="#br0" timeOffset="71444">16616 6159 8906,'-7'7'557,"2"-2"-1371,-2 24 0,1 4 814,3-7-59,-5 11 0,2 0 521,7-17-800,2-2 311,3-4-477,6-4 67,4-10 392,-2-5 1451,-1-26-1123,-9 10-160,0-15-1593,-10-8 1470,-1 12 0,0-6 0,2 23 0</inkml:trace>
  <inkml:trace contextRef="#ctx0" brushRef="#br0" timeOffset="71885">16997 5652 1034,'8'3'1604,"-2"0"980,-6-3-1500,0 0-941,13 56-150,-7-15 0,0 3-12,3 4 1,0 2 334,-2 1 1,-1-4-362,0 4-11,0-4-187,0-4 52,-3-5 943,1-6-878,-2 4 123,-1-18 3010,-1 1-3480,0-17 97,-1-3 32,-4-5 1095,-2-4-588,-17-27-110,10 14 67,-11-16 270,5 23-197,3 8 160,-6 2-334,5 10 107,-19 22 31,15-7-28,-11 17-238,21-1-37,5-14-25,3 9-358,14-9 173,-1-10-100,10 5-499,6-11 289,-4-2-138,7-1 804,0-7 0,-16 4 0,5-3 0</inkml:trace>
  <inkml:trace contextRef="#ctx0" brushRef="#br0" timeOffset="72063">17166 6075 6565,'9'1'3850,"-2"0"-3643,-7-1 48,2 58-255,2-33-150,0 14 1,5 1-1237,19-4 932,-3-9-277,7-4-5738,-9-18 6469,-7-3 0,-2-2 0,-8 0 0</inkml:trace>
  <inkml:trace contextRef="#ctx0" brushRef="#br0" timeOffset="72255">17441 6138 8007,'10'11'2125,"-3"-2"-1543,-13 30 1,-7 8-376,2-5-376,-2 12 1,-3 3 295,2-22 1,0-3-618,-9 19 544,8-20 1,-4 1-450,-10 10 0,-2-3-548,-1 2 300,4-6 1,0-3 642,5-11 0,12-11 0,-1-1 0</inkml:trace>
  <inkml:trace contextRef="#ctx0" brushRef="#br0" timeOffset="75142">17632 6202 6792,'2'11'4194,"0"-2"-3757,-2-9 1257,0 0-1694,11-3 107,-5 2 263,10-2 61,-7 3-36,24-5-390,-8 1 26,19-4-31,-13 1-5,3 0-68,1 0-34,15-4-285,-19 5 1,-2 0 121,19-3 7,-7 1-406,-31 7 235,-5 0-868,-3 0 1302,-16 1 0,10 0 0,-10 0 0</inkml:trace>
  <inkml:trace contextRef="#ctx0" brushRef="#br0" timeOffset="76286">18373 5778 7075,'-5'-11'3074,"1"1"-2973,4 10 1109,0 0-1174,-5 63-860,1-24 808,0 5 1,0 3 37,0-9 1,0-2-12,-1 18 7,1-21 1,1-1 107,-2 21-73,2-27 247,0 6-219,3-28-526,0-3 120,0-8 180,6-22 108,-1 2-35,6-17 72,4-2-1620,-2 11 1685,6-12 52,-4 19 222,11-4-269,-11 16 3,6 0 0,-14 18 0,0 4-73,0 6 2,1 6 1822,0 3-1742,3 23-80,-6-19-305,3 13 303,-8-26 0,1-4 288,1-3-252,-1-2-797,4-12 178,-2-2 301,4-10 217,-1-3-117,9-14 101,-2 8 597,7-8-99,5 9-33,-10 15-93,4-1-109,-13 15 0,-2 4 135,2 4 2,-1 6-112,1 4-159,2 27-57,-2-15-995,2 17 671,-4-24-193,0-4-412,0-3-384,2-3-201,-1-4 1523,2-3 0,-4-3 0,0-1 0</inkml:trace>
  <inkml:trace contextRef="#ctx0" brushRef="#br0" timeOffset="76441">18902 5927 6683,'10'2'4421,"-3"0"-4065,-7-2-93,0 0 45,2 87-1654,-1-49 1238,0 14 0,1 1-1566,3-8 736,0-15-1591,4 6 1766,-6-25 0,1-2 0,-4-9 0</inkml:trace>
  <inkml:trace contextRef="#ctx0" brushRef="#br0" timeOffset="76591">18838 5673 6747,'5'-15'4186,"-1"3"-4427,-4 12-677,0 0-908,8 1 1826,1 6 0,1-5 0,-3 6 0</inkml:trace>
  <inkml:trace contextRef="#ctx0" brushRef="#br0" timeOffset="76890">19050 5948 9595,'7'18'754,"-3"17"1,-1 1-755,-1-10-482,0 10 1,0 0 363,3-9 31,1-2-487,3 3 532,-2-9-168,0-3 364,-4-10 92,-2-8 340,-1-6-586,0-6-630,2-33 319,2 14-112,5-22 372,3 25 51,3 3 6,0 6 95,0 3 125,0 6 1132,7 3-1111,-10 5-130,5 6-55,-12 6 252,1 7-361,0 4-306,0 3-193,0 1 546,11 22 0,-11-27 0,7 14 0</inkml:trace>
  <inkml:trace contextRef="#ctx0" brushRef="#br0" timeOffset="77290">19706 5948 9410,'4'7'2954,"-1"-2"-2176,-3-5 52,0 0-1068,-66 40-375,44-20 585,-15 5 0,3 3-203,26 4 32,4-9 28,2 5-417,7-9 261,-1-11 19,5 2 201,-2-12 521,2-4-414,1-5-3,2-8-115,1-7 31,-2-6 1,0-4 164,-4 1 0,0 0-186,2-7 1,-1-1 129,-4-2 1,0 3 86,0-5 280,-2 14 1,0 3 441,0 6-766,-1 5-65,-1 20 639,-2 23-342,1 3-177,-3 17-1809,3-4 0,0 0 1591,0 11 70,2-10 0,2-1-169,4-2-434,6-2-237,2-5-548,3-3-514,1-5 1930,10-2 0,-15-11 0,3-2 0</inkml:trace>
  <inkml:trace contextRef="#ctx0" brushRef="#br0" timeOffset="77443">20151 5969 10146,'-1'5'1980,"0"0"-2798,1-5-218,53 31 1036,-19-23 0,-4 8 0,-2-1 0,-7-15 0</inkml:trace>
  <inkml:trace contextRef="#ctx0" brushRef="#br0" timeOffset="77890">20489 5821 8371,'11'5'4203,"-2"-1"-3841,-10 22 1,-4 9-363,3 8-488,0-3 1,1 0 215,5 1 65,5-17-165,0-4-45,1-4 0,-1-7 81,0-3 380,8-22 127,-7 1 84,7-18 364,-7-9-437,-3 9-143,3-9-39,-2 17-283,4-2 224,-4 15 59,2 0 749,-5 16-542,1 5-78,1 7-57,1 5-27,1 4-115,11 28-84,-6-20-73,9 18 118,-10-32 31,1-3 75,-2-6-140,3-3 166,5-10 86,-5-5 0,3-10 70,-9-3-168,0-4 34,-2-2 118,0-2 44,-2 1 616,0-17-696,-3 19-122,0-8 60,-2 24-65,0 2-228,0 2-295,-1 1-345,-1 1 868,-4 2 0,3 1 0,-1 1 0</inkml:trace>
  <inkml:trace contextRef="#ctx0" brushRef="#br0" timeOffset="78190">21209 5842 3582,'5'5'3324,"0"-1"-441,-5-4-1368,0 0-1515,-32 58-2906,17-7 2869,-3-12 1,2-1-179,8 10 741,12-28-1276,7 2 551,0-10 1016,5 0-923,9-21 378,-12 0-29,9-13 275,-17-8-381,-3 4 3255,-1-9-3518,-7-16-89,2 21-384,-6-16-373,5 27-658,1 2 471,3 3 328,0 1 293,3 4 538,13-4 0,-10 8 0,10-1 0</inkml:trace>
  <inkml:trace contextRef="#ctx0" brushRef="#br0" timeOffset="78411">21230 5863 6971,'-6'-7'1935,"1"2"969,5 5-2414,0 0-219,80 28-170,-52 12-135,17-15 1,-4 2 33,-29 23 28,-6-4 59,-2-20 2,-1 2 191,-3-22-280,0-9-467,0-13 159,1-27 308,4 5 42,3-19-45,12 4 3,-3 10 5,5-11-239,-7 17 1,-1 2-568,2-2 105,-3 5 0,-1 4-580,-1 9 1276,4-3 0,-7 11 0,2-1 0</inkml:trace>
  <inkml:trace contextRef="#ctx0" brushRef="#br0" timeOffset="78590">21717 5482 12266,'5'52'587,"0"0"0,-1-6 1,0 1-655,-1 9 0,-1-3-51,1 6-330,1-7 0,0-1-620,5-7 178,-1-14-692,2 1 78,-2-16 536,7-6 0,-9-4 1,4-3-1</inkml:trace>
  <inkml:trace contextRef="#ctx0" brushRef="#br0" timeOffset="79091">22225 5249 0,'7'1'2823,"-2"0"915,-5-1-3321,10 46-64,-6-16 487,2 4 0,0 5-747,-2 11 0,-1 0-120,-1-17 1,0 1 34,1 21 0,0-1-88,1 3 17,0-20 0,0 1-200,1 14 1604,-1-20 0,0-1-1627,2 16 569,-3-23-137,1 3-146,-4-24-334,-2-8 15,-2-6 157,-4-10 13,-18-26 23,0 12 126,-6-8 390,7 26-46,7 13 1014,-1 3-1224,2 4 609,-17 27-673,19-12-70,-9 21-219,24-15 138,6-6 19,6 2-3389,29-5 3297,-9-8-134,22 0-15,-19-7 76,2 0-145,-2-3-292,-2-2-562,-5-2 664,4-7 1,-17 8-1,2-4 1</inkml:trace>
  <inkml:trace contextRef="#ctx0" brushRef="#br0" timeOffset="80565">23050 6265 7951,'-7'-3'3517,"2"0"-2999,5 3 118,-58 29-4111,29-14 3627,-8 4 1,-4 1-26,-2-1 0,1-2 44,11-5 0,-1 0-100,-20 7 0,-5 1-90,13-8 1,-1-1-1,0 0-67,5-2 0,2 0 1,-6 0-156,-2-1 0,-5 2 1,-4-1-1,-3 0 0,-1 0 183,4-3 0,-2 1 0,-2-1 0,-2 1 0,0-2 0,2 1 0,1 0-219,-1 0 0,1 0 0,1 0 0,0 0 0,-1-1 0,-3 1 308,7-1 1,-4 0-1,-1 0 1,-1-1-1,1 1 1,1-1-1,4 0 1,2 0-95,-5 0 1,4-1 0,3 0 0,-1-1 0,0 1 123,-2 0 0,1-1 0,-1 1 0,0 0 0,0-1-70,1 0 1,0 1 0,0-1-1,1 0 1,-1 0 54,3 0 1,1 0-1,0 0 1,-4-1 0,-5 1-53,10 0 1,-6 0-1,-3 1 1,-2-1-1,-2 0 1,-1 1-1,2-1 1,1 0-1,4 0 1,4 0 15,-6 1 1,4-1 0,3 0 0,0 0 0,-2 0-1,-5 0-10,1 1 0,-5-1 0,-3 1 0,-2 0 0,0-1 0,1 1 0,4 0 0,4 0 0,6-1-58,-11 1 0,8 0 0,3 0 0,-1 0 43,0 1 1,-1-1 0,2 1 0,0 0-18,2-1 1,0 1 0,1 0-1,1 0 17,-13 1 0,1 1 0,2 0 12,4-1 1,2 0-1,-4 1-53,-1 0 1,-3 2 0,0-1 0,5 0-14,8-2 1,5 0 0,-3 1 206,-17 1 0,-1 2 0,8-2-220,21-2 1,3 0 549,-6 1 1,1 0-749,-15 3 1508,-9 2-2102,21-4 1,0 0 2930,-11 2-2162,9-1 0,1-1 105,-5-1 90,0-2-79,2 0 171,4-1 336,5-2 2007,-2 0-2525,17-3 643,0-1-797,16-2-28,1 1 64,0-1 408,-3 0-1144,-5-6 1070,-3-1-216,-2-4 0,-1 3 0,0 1-100,-2-1 100,-4-2 172,-6-1 0,-2-2-262,-8-6-1190,5 5 0,0-1 1009,-6-5 105,0-1-814,-1-4 977,2-2-143,0-4-418,13 7 0,-1-4 258,1-6 1,0-3-422,0-1 1,1-1 726,2-3 0,2-3-124,6 11 0,2-2 0,0 2-109,-2-9 1,2-1 92,0 7 0,1-1 0,1-3 405,1-7 0,2-2 1,0 3-30,0-7 1,1 2-194,1 11 0,0-2 0,1 5 217,2 5 1,0 6 1154,1 5-1060,0 2-383,5 14 28,-1 5 28,4-1 263,-4 4 2051,0-1-2051,-3 3 1694,1-1-1033,-3 2-989,2 0-52,5 0 215,2 0 64,7 0-3246,44-1 3101,-11 0-10,-4-1 0,2 0 11,-8 0 1,1-1-575,6 0 0,3-1 582,6-1 1,2 0-462,-14 1 1,0 1-1,2-1 419,1-1 0,1 1 1,8-1-14,-12 1 0,6 0 0,3 0 0,2 0 1,2 0-1,-1 0 0,-2 0-206,-1 1 0,-1 0 1,1 0-1,-1 0 1,2 1-1,2-1 0,3 0 201,-4 0 1,3 1 0,2-1 0,2 0-1,0 0 1,1 1 0,-1-1 0,-1 1-1,-1 0 1,-4 0 0,2 0 1,-2 1-1,-2-1 1,0 1-1,-1 0 1,0 0-1,0 0 1,1 0 2,0 1 1,0-1 0,0 1 0,0-1 0,0 1 0,1 0 0,-1-1 0,1 1-77,1 0 1,-1 0-1,1 0 1,0 0-1,0 0 1,2 0-1,0 0 1,3 0 69,-8 0 1,2 0 0,1 0 0,1 1 0,1-1 0,1 0 0,-1 0 0,0 0-1,-1 0 1,-1 0 0,-1 1-38,4-1 1,-2 0 0,0 0 0,-1 0 0,0 0 0,0 1 0,0-1 0,0 0 0,2 0 2,-3 1 1,3-1-1,0 0 1,2 1-1,-2-1 1,0 0-1,-1 1 1,-3-1-1,-3 1 1,-4-1-66,10 1 0,-4 0 0,-4-1 0,-1 1 0,0 0-75,11 0 1,-2 0 0,0 1 0,-1-1-71,-4 0 0,-1 0 0,-1-1 0,0 1-222,8 0 1,-1 0 0,2 0 185,-4-1 0,4 1 0,-1-1 1,-4-1 287,-4 0 0,-3-2 0,0 1 164,8 0 1,0 0 0,-7-1 364,10-8 1069,-36 2-814,-6 2 1401,-6-1-1659,-4 2 2403,-2-3-3061,-1 5 2431,-1-1-2708,-1 5 444,0 0-52,5 7 54,3 3-35,4 3 130,10 4-132,-6-8-3,9 4-25,-4-5 0,21 7-17,-17-5-2,12 6 94,-19 0 71,-6-4 344,3 8-316,-4-7 153,4 1-145,-2-5 65,5-2-183,-6-4 17,5 1 56,-3 0 253,11 6-362,-10-1 100,8 6 18,-10 3-28,-4-4-82,3 6-2,-5-6-9,6 15 3,-5-10 92,4 12 15,-6-11-25,0 2-38,-3 4-44,0 4 12,-3 4-3393,1 22 3381,-1-24 0,0 1-14,0 0 0,-1 1-707,0-1 0,-1-1 721,-1 15-105,-2-1 113,0-2 68,0-1-99,1-8 1,0 0-54,-1 6 76,1-10 0,1-1-1814,1 1 1752,1-10-128,0 1 1561,1-12-2485,0 2 604,0-5 879,0 0-1637,0-4 220,0-1-366,0-1 2262,-3 0 0,3-1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AffectNeuro_2020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customXml" Target="../ink/ink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20702" y="6084601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64825" y="6419279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95958" y="2389681"/>
            <a:ext cx="88001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Fall 2020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Advanced Affective Neuroscience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10328752" y="290361"/>
            <a:ext cx="1535953" cy="10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0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5799076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Brain health disorders (Parkinson’s,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Physical health and well-being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Affective neuroscience</a:t>
            </a:r>
            <a:endParaRPr kumimoji="1"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6341C4D-ED06-224B-96FF-224435E65A68}"/>
                  </a:ext>
                </a:extLst>
              </p14:cNvPr>
              <p14:cNvContentPartPr/>
              <p14:nvPr/>
            </p14:nvContentPartPr>
            <p14:xfrm>
              <a:off x="665280" y="1008720"/>
              <a:ext cx="3364200" cy="36918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6341C4D-ED06-224B-96FF-224435E65A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080" y="992520"/>
                <a:ext cx="3396600" cy="37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637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724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Related emerging fields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1147" y="1022962"/>
            <a:ext cx="5799076" cy="499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Behavioral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Motivation sciences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Social neuroscience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Decision science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Neuroeconomics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sz="9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Medical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Psychosomatic medicine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Psychoneuroimmunology/-endocrinology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Integrative medicine (mind-body medicine)</a:t>
            </a:r>
            <a:endParaRPr lang="en-US" altLang="ko-KR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sz="9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Technical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Informatics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Machine learning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Affective neuroscience</a:t>
            </a:r>
            <a:endParaRPr kumimoji="1"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080003" y="1803763"/>
            <a:ext cx="6335179" cy="3437455"/>
            <a:chOff x="5723469" y="1878269"/>
            <a:chExt cx="6335179" cy="3437455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878269"/>
              <a:ext cx="1840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Medicine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451206"/>
              <a:ext cx="169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Law and policy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5723469" y="3248009"/>
              <a:ext cx="1693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Psychiatry</a:t>
              </a:r>
            </a:p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Clinical psychology</a:t>
              </a:r>
            </a:p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Social work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647CE4-5376-9246-8EC3-BE4EED1E81E1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816FC68-4ED2-9842-8E37-941B48A17656}"/>
                  </a:ext>
                </a:extLst>
              </p14:cNvPr>
              <p14:cNvContentPartPr/>
              <p14:nvPr/>
            </p14:nvContentPartPr>
            <p14:xfrm>
              <a:off x="725400" y="1640880"/>
              <a:ext cx="10432800" cy="4325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816FC68-4ED2-9842-8E37-941B48A176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00" y="1624680"/>
                <a:ext cx="10465200" cy="43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87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Example research questions of affective neuroscience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39546" y="865667"/>
            <a:ext cx="1021293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What is the role of the brain in health?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establish a physical basis for mental health disorders?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develop better measures of emotion and emotional health?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discover physical mechanisms underlying feelings?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understand willpower and self-control 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from a neurophysiological perspective?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this help us develop better interventions?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measure feelings from patterns of brain activity?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Could this change legal practice and argumentation?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D379815-DAB7-8E4C-94FB-F7184ED9A76C}"/>
              </a:ext>
            </a:extLst>
          </p:cNvPr>
          <p:cNvGrpSpPr/>
          <p:nvPr/>
        </p:nvGrpSpPr>
        <p:grpSpPr>
          <a:xfrm>
            <a:off x="6537990" y="2207292"/>
            <a:ext cx="5016311" cy="4019768"/>
            <a:chOff x="6537990" y="2207292"/>
            <a:chExt cx="5016311" cy="4019768"/>
          </a:xfrm>
        </p:grpSpPr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2F8C8A6F-8B5F-3D40-8C07-FC2566876FBD}"/>
                </a:ext>
              </a:extLst>
            </p:cNvPr>
            <p:cNvSpPr txBox="1"/>
            <p:nvPr/>
          </p:nvSpPr>
          <p:spPr>
            <a:xfrm>
              <a:off x="6601863" y="5011037"/>
              <a:ext cx="590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Body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CFDD356-636A-1D48-A469-77C93A4AC7EF}"/>
                </a:ext>
              </a:extLst>
            </p:cNvPr>
            <p:cNvGrpSpPr/>
            <p:nvPr/>
          </p:nvGrpSpPr>
          <p:grpSpPr>
            <a:xfrm>
              <a:off x="6537990" y="2207292"/>
              <a:ext cx="5016311" cy="4019768"/>
              <a:chOff x="6537990" y="2207292"/>
              <a:chExt cx="5016311" cy="4019768"/>
            </a:xfrm>
          </p:grpSpPr>
          <p:pic>
            <p:nvPicPr>
              <p:cNvPr id="42" name="Picture 6" descr="Unknown.jpeg">
                <a:extLst>
                  <a:ext uri="{FF2B5EF4-FFF2-40B4-BE49-F238E27FC236}">
                    <a16:creationId xmlns:a16="http://schemas.microsoft.com/office/drawing/2014/main" id="{ADA9B224-9D79-D049-BB75-4C9E86137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43" name="Picture 4" descr="2014-08-13_22-59-32.png">
                <a:extLst>
                  <a:ext uri="{FF2B5EF4-FFF2-40B4-BE49-F238E27FC236}">
                    <a16:creationId xmlns:a16="http://schemas.microsoft.com/office/drawing/2014/main" id="{79454E54-BA3F-3A43-80DD-63A620E3E7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82F50910-85E6-DF47-BCFA-5B9BDF2AB203}"/>
                  </a:ext>
                </a:extLst>
              </p:cNvPr>
              <p:cNvSpPr txBox="1"/>
              <p:nvPr/>
            </p:nvSpPr>
            <p:spPr>
              <a:xfrm>
                <a:off x="9740984" y="5703840"/>
                <a:ext cx="18133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Social environment</a:t>
                </a:r>
              </a:p>
              <a:p>
                <a:pPr algn="ctr"/>
                <a:r>
                  <a:rPr 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Physical environment</a:t>
                </a: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AB0E585-4E5A-9E44-A0AA-17F2722621A1}"/>
                  </a:ext>
                </a:extLst>
              </p:cNvPr>
              <p:cNvGrpSpPr/>
              <p:nvPr/>
            </p:nvGrpSpPr>
            <p:grpSpPr>
              <a:xfrm>
                <a:off x="8342557" y="2207292"/>
                <a:ext cx="1790749" cy="1406760"/>
                <a:chOff x="8395590" y="2139454"/>
                <a:chExt cx="1790749" cy="1406760"/>
              </a:xfrm>
            </p:grpSpPr>
            <p:pic>
              <p:nvPicPr>
                <p:cNvPr id="41" name="Picture 48" descr="brainsurface.png">
                  <a:extLst>
                    <a:ext uri="{FF2B5EF4-FFF2-40B4-BE49-F238E27FC236}">
                      <a16:creationId xmlns:a16="http://schemas.microsoft.com/office/drawing/2014/main" id="{916A3223-249B-CF47-83E3-0BAE92198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73" t="4191" r="14514" b="14170"/>
                <a:stretch/>
              </p:blipFill>
              <p:spPr>
                <a:xfrm>
                  <a:off x="8395590" y="2139454"/>
                  <a:ext cx="1530011" cy="1406760"/>
                </a:xfrm>
                <a:prstGeom prst="rect">
                  <a:avLst/>
                </a:prstGeom>
              </p:spPr>
            </p:pic>
            <p:sp>
              <p:nvSpPr>
                <p:cNvPr id="46" name="TextBox 43">
                  <a:extLst>
                    <a:ext uri="{FF2B5EF4-FFF2-40B4-BE49-F238E27FC236}">
                      <a16:creationId xmlns:a16="http://schemas.microsoft.com/office/drawing/2014/main" id="{4186A64F-FA26-5543-B21C-3DA00B4B0474}"/>
                    </a:ext>
                  </a:extLst>
                </p:cNvPr>
                <p:cNvSpPr txBox="1"/>
                <p:nvPr/>
              </p:nvSpPr>
              <p:spPr>
                <a:xfrm>
                  <a:off x="9602526" y="2218984"/>
                  <a:ext cx="58381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  <a:cs typeface="Helvetica Neue Light"/>
                    </a:rPr>
                    <a:t>Brain</a:t>
                  </a:r>
                </a:p>
              </p:txBody>
            </p:sp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760320B-1CBE-CA47-9B6D-5BD45026C6E1}"/>
              </a:ext>
            </a:extLst>
          </p:cNvPr>
          <p:cNvGrpSpPr/>
          <p:nvPr/>
        </p:nvGrpSpPr>
        <p:grpSpPr>
          <a:xfrm>
            <a:off x="6940325" y="3546214"/>
            <a:ext cx="1455265" cy="670044"/>
            <a:chOff x="6940325" y="3546214"/>
            <a:chExt cx="1455265" cy="670044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DDDE281-9B92-3B47-B7D2-B9796BB3E151}"/>
                </a:ext>
              </a:extLst>
            </p:cNvPr>
            <p:cNvCxnSpPr/>
            <p:nvPr/>
          </p:nvCxnSpPr>
          <p:spPr>
            <a:xfrm flipV="1">
              <a:off x="7809653" y="35462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65A61821-84EF-F844-8F78-CE117C108AAA}"/>
                </a:ext>
              </a:extLst>
            </p:cNvPr>
            <p:cNvSpPr txBox="1"/>
            <p:nvPr/>
          </p:nvSpPr>
          <p:spPr>
            <a:xfrm>
              <a:off x="6940325" y="3572159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Interoception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E717C0E-821C-7042-BEEC-11FE7C3D2415}"/>
              </a:ext>
            </a:extLst>
          </p:cNvPr>
          <p:cNvGrpSpPr/>
          <p:nvPr/>
        </p:nvGrpSpPr>
        <p:grpSpPr>
          <a:xfrm>
            <a:off x="7962053" y="3698614"/>
            <a:ext cx="1199243" cy="941175"/>
            <a:chOff x="7962053" y="3698614"/>
            <a:chExt cx="1199243" cy="941175"/>
          </a:xfrm>
        </p:grpSpPr>
        <p:sp>
          <p:nvSpPr>
            <p:cNvPr id="49" name="TextBox 44">
              <a:extLst>
                <a:ext uri="{FF2B5EF4-FFF2-40B4-BE49-F238E27FC236}">
                  <a16:creationId xmlns:a16="http://schemas.microsoft.com/office/drawing/2014/main" id="{E98C60F8-A06B-494E-9DD2-FAD9CEE7C55B}"/>
                </a:ext>
              </a:extLst>
            </p:cNvPr>
            <p:cNvSpPr txBox="1"/>
            <p:nvPr/>
          </p:nvSpPr>
          <p:spPr>
            <a:xfrm>
              <a:off x="8148662" y="4116569"/>
              <a:ext cx="1012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Visceral 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regulation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6834456-3310-F540-8AD5-ABF459032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053" y="36986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01B2E8C-5A64-8F44-AEAA-1A4335442EC7}"/>
              </a:ext>
            </a:extLst>
          </p:cNvPr>
          <p:cNvGrpSpPr/>
          <p:nvPr/>
        </p:nvGrpSpPr>
        <p:grpSpPr>
          <a:xfrm>
            <a:off x="8654979" y="3609510"/>
            <a:ext cx="1697671" cy="670044"/>
            <a:chOff x="8654979" y="3609510"/>
            <a:chExt cx="1697671" cy="670044"/>
          </a:xfrm>
        </p:grpSpPr>
        <p:sp>
          <p:nvSpPr>
            <p:cNvPr id="51" name="TextBox 56">
              <a:extLst>
                <a:ext uri="{FF2B5EF4-FFF2-40B4-BE49-F238E27FC236}">
                  <a16:creationId xmlns:a16="http://schemas.microsoft.com/office/drawing/2014/main" id="{A30D0F65-550E-2842-8CD9-91F19B99CF00}"/>
                </a:ext>
              </a:extLst>
            </p:cNvPr>
            <p:cNvSpPr txBox="1"/>
            <p:nvPr/>
          </p:nvSpPr>
          <p:spPr>
            <a:xfrm>
              <a:off x="8654979" y="394729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Sensation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97DC5A8A-74F1-FD45-81B5-3012CBA041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4137" y="360951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64E1D55-0CC1-A141-8CA8-ECD56A6FC770}"/>
              </a:ext>
            </a:extLst>
          </p:cNvPr>
          <p:cNvGrpSpPr/>
          <p:nvPr/>
        </p:nvGrpSpPr>
        <p:grpSpPr>
          <a:xfrm>
            <a:off x="9503814" y="3479240"/>
            <a:ext cx="1697671" cy="682765"/>
            <a:chOff x="9503814" y="3479240"/>
            <a:chExt cx="1697671" cy="682765"/>
          </a:xfrm>
        </p:grpSpPr>
        <p:sp>
          <p:nvSpPr>
            <p:cNvPr id="50" name="TextBox 53">
              <a:extLst>
                <a:ext uri="{FF2B5EF4-FFF2-40B4-BE49-F238E27FC236}">
                  <a16:creationId xmlns:a16="http://schemas.microsoft.com/office/drawing/2014/main" id="{F69AD9FD-667E-A04C-8E4D-CDD3059E651F}"/>
                </a:ext>
              </a:extLst>
            </p:cNvPr>
            <p:cNvSpPr txBox="1"/>
            <p:nvPr/>
          </p:nvSpPr>
          <p:spPr>
            <a:xfrm>
              <a:off x="9503814" y="347924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Behavior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D86830C-AE69-3F49-AC87-C9661D961245}"/>
                </a:ext>
              </a:extLst>
            </p:cNvPr>
            <p:cNvCxnSpPr>
              <a:cxnSpLocks/>
            </p:cNvCxnSpPr>
            <p:nvPr/>
          </p:nvCxnSpPr>
          <p:spPr>
            <a:xfrm>
              <a:off x="9726265" y="3491961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E5058AE-8F3B-7D41-91B1-172308135C96}"/>
              </a:ext>
            </a:extLst>
          </p:cNvPr>
          <p:cNvGrpSpPr/>
          <p:nvPr/>
        </p:nvGrpSpPr>
        <p:grpSpPr>
          <a:xfrm>
            <a:off x="8395590" y="5011037"/>
            <a:ext cx="1573107" cy="626400"/>
            <a:chOff x="8395590" y="5011037"/>
            <a:chExt cx="1573107" cy="626400"/>
          </a:xfrm>
        </p:grpSpPr>
        <p:sp>
          <p:nvSpPr>
            <p:cNvPr id="52" name="TextBox 58">
              <a:extLst>
                <a:ext uri="{FF2B5EF4-FFF2-40B4-BE49-F238E27FC236}">
                  <a16:creationId xmlns:a16="http://schemas.microsoft.com/office/drawing/2014/main" id="{8624241A-B0A1-C846-AED4-F2E58AEACFDE}"/>
                </a:ext>
              </a:extLst>
            </p:cNvPr>
            <p:cNvSpPr txBox="1"/>
            <p:nvPr/>
          </p:nvSpPr>
          <p:spPr>
            <a:xfrm>
              <a:off x="8395590" y="5114217"/>
              <a:ext cx="1573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Environmental </a:t>
              </a:r>
            </a:p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exposure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690709AD-08CA-3D49-9B87-964BF3B02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852" y="5011037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0AFCE-F538-DE40-BA83-A24DD26C0F41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EB3CCB0-0052-2547-94AA-10BEF01E9D39}"/>
                  </a:ext>
                </a:extLst>
              </p14:cNvPr>
              <p14:cNvContentPartPr/>
              <p14:nvPr/>
            </p14:nvContentPartPr>
            <p14:xfrm>
              <a:off x="2682360" y="1222560"/>
              <a:ext cx="8418240" cy="46972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EB3CCB0-0052-2547-94AA-10BEF01E9D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66160" y="1206360"/>
                <a:ext cx="8450640" cy="47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Example research questions of affective neuroscience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4CDB01-5863-B547-AE1D-DBBC1822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97" y="1156598"/>
            <a:ext cx="4675778" cy="21556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006ED3-DF44-4246-8B1D-13523D4B7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149" y="2756557"/>
            <a:ext cx="3139736" cy="368818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D720AA-7F7E-A44B-A303-AE77035BC154}"/>
              </a:ext>
            </a:extLst>
          </p:cNvPr>
          <p:cNvGrpSpPr/>
          <p:nvPr/>
        </p:nvGrpSpPr>
        <p:grpSpPr>
          <a:xfrm>
            <a:off x="8694671" y="445217"/>
            <a:ext cx="2845850" cy="6152150"/>
            <a:chOff x="8799586" y="497596"/>
            <a:chExt cx="2845850" cy="61521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B066D58-6544-8D44-B706-C26FB685A553}"/>
                </a:ext>
              </a:extLst>
            </p:cNvPr>
            <p:cNvGrpSpPr/>
            <p:nvPr/>
          </p:nvGrpSpPr>
          <p:grpSpPr>
            <a:xfrm>
              <a:off x="9668354" y="497596"/>
              <a:ext cx="1977082" cy="5331099"/>
              <a:chOff x="10167505" y="581474"/>
              <a:chExt cx="1977082" cy="5331099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CD53E4E-2E2A-D845-A19F-125414BB7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2622"/>
              <a:stretch/>
            </p:blipFill>
            <p:spPr>
              <a:xfrm>
                <a:off x="10167505" y="581474"/>
                <a:ext cx="1159883" cy="274891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E817CBB-741B-584D-8258-9C5134359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8652" t="8017" r="1930"/>
              <a:stretch/>
            </p:blipFill>
            <p:spPr>
              <a:xfrm>
                <a:off x="10898294" y="3384023"/>
                <a:ext cx="1246293" cy="2528550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B2236D1-8BA1-F34A-87A7-C9CBAAF5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14" t="8663" r="39282" b="2145"/>
            <a:stretch/>
          </p:blipFill>
          <p:spPr>
            <a:xfrm>
              <a:off x="8799586" y="3479826"/>
              <a:ext cx="1374987" cy="316992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3F11A3-4372-274E-8E6C-B2C582B4A642}"/>
              </a:ext>
            </a:extLst>
          </p:cNvPr>
          <p:cNvSpPr/>
          <p:nvPr/>
        </p:nvSpPr>
        <p:spPr>
          <a:xfrm>
            <a:off x="388197" y="745828"/>
            <a:ext cx="2900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Treatment effects and contexts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E02D21-5FDF-6147-BB0A-2B6ABAE78E92}"/>
              </a:ext>
            </a:extLst>
          </p:cNvPr>
          <p:cNvSpPr/>
          <p:nvPr/>
        </p:nvSpPr>
        <p:spPr>
          <a:xfrm>
            <a:off x="143708" y="5875882"/>
            <a:ext cx="26661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Wager &amp; Atlas, 2015, Nat Rev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Neurosci</a:t>
            </a:r>
            <a:endParaRPr lang="ko-KR" altLang="en-US" sz="12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A49D07-CB0F-AB4C-9957-100E3FF21C09}"/>
              </a:ext>
            </a:extLst>
          </p:cNvPr>
          <p:cNvGrpSpPr/>
          <p:nvPr/>
        </p:nvGrpSpPr>
        <p:grpSpPr>
          <a:xfrm>
            <a:off x="7661540" y="3722982"/>
            <a:ext cx="671159" cy="803956"/>
            <a:chOff x="7661540" y="3722982"/>
            <a:chExt cx="671159" cy="803956"/>
          </a:xfrm>
        </p:grpSpPr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A5F6B319-0E3B-7347-97D5-9073B8CEC5CE}"/>
                </a:ext>
              </a:extLst>
            </p:cNvPr>
            <p:cNvSpPr/>
            <p:nvPr/>
          </p:nvSpPr>
          <p:spPr>
            <a:xfrm>
              <a:off x="7716325" y="3722982"/>
              <a:ext cx="616374" cy="40197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오른쪽 화살표[R] 19">
              <a:extLst>
                <a:ext uri="{FF2B5EF4-FFF2-40B4-BE49-F238E27FC236}">
                  <a16:creationId xmlns:a16="http://schemas.microsoft.com/office/drawing/2014/main" id="{14603329-87F3-554C-870C-7ED3C51D33DB}"/>
                </a:ext>
              </a:extLst>
            </p:cNvPr>
            <p:cNvSpPr/>
            <p:nvPr/>
          </p:nvSpPr>
          <p:spPr>
            <a:xfrm rot="10800000">
              <a:off x="7661540" y="4124960"/>
              <a:ext cx="616374" cy="40197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5AB3D-22C0-594F-AC67-3ACA1BE14CB3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3E4B363-BC01-8B43-AD8F-F1271ED7BA80}"/>
                  </a:ext>
                </a:extLst>
              </p14:cNvPr>
              <p14:cNvContentPartPr/>
              <p14:nvPr/>
            </p14:nvContentPartPr>
            <p14:xfrm>
              <a:off x="280080" y="1020960"/>
              <a:ext cx="8018280" cy="5262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3E4B363-BC01-8B43-AD8F-F1271ED7B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3880" y="1004760"/>
                <a:ext cx="8050680" cy="52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D0A379-83E0-FC47-8AE5-A48C90157221}"/>
              </a:ext>
            </a:extLst>
          </p:cNvPr>
          <p:cNvSpPr/>
          <p:nvPr/>
        </p:nvSpPr>
        <p:spPr>
          <a:xfrm>
            <a:off x="268878" y="614750"/>
            <a:ext cx="4150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latin typeface="Helvetica" pitchFamily="2" charset="0"/>
                <a:hlinkClick r:id="rId6"/>
              </a:rPr>
              <a:t>https://github.com/wanirepo/AffectNeuro_2020Fall</a:t>
            </a:r>
            <a:endParaRPr lang="en" altLang="ko-Kore-KR" sz="1400" dirty="0">
              <a:latin typeface="Helvetica" pitchFamily="2" charset="0"/>
            </a:endParaRPr>
          </a:p>
          <a:p>
            <a:endParaRPr lang="en-US" altLang="ko-KR" sz="1400" dirty="0">
              <a:latin typeface="Helvetica" pitchFamily="2" charset="0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83F4F-1763-6844-AC7D-F9DAFA96A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420" y="298174"/>
            <a:ext cx="635459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7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 |  Fall 2020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01  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33452" y="2120740"/>
            <a:ext cx="892513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01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Introduction to Affective Neuroscience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03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Did you watch these videos?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CD249-C1B2-B04E-B2BE-9098BC199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483" y="1853944"/>
            <a:ext cx="4583905" cy="31501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6DC60C-6AC5-B944-B749-334229CAE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81" y="1853944"/>
            <a:ext cx="4583905" cy="31419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9187B2C-4AB7-A24F-913A-01E1D79A4B16}"/>
                  </a:ext>
                </a:extLst>
              </p14:cNvPr>
              <p14:cNvContentPartPr/>
              <p14:nvPr/>
            </p14:nvContentPartPr>
            <p14:xfrm>
              <a:off x="7647120" y="1112400"/>
              <a:ext cx="1621440" cy="5032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9187B2C-4AB7-A24F-913A-01E1D79A4B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30920" y="1096200"/>
                <a:ext cx="1653840" cy="5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930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181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Differences between these two talks? 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CD249-C1B2-B04E-B2BE-9098BC199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483" y="1853944"/>
            <a:ext cx="4583905" cy="31501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3445CB-3861-B949-A648-9486897D6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81" y="1853944"/>
            <a:ext cx="4583905" cy="31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243" y="2045312"/>
            <a:ext cx="646042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What do you think how we can define emotion? </a:t>
            </a: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Bodily (physiological) response</a:t>
            </a:r>
          </a:p>
          <a:p>
            <a:pPr marL="457200" indent="-457200">
              <a:buAutoNum type="alphaLcParenBoth"/>
            </a:pP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Prediction</a:t>
            </a:r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46CF443-E9F7-3041-8C3C-0AC624D0D9FF}"/>
                  </a:ext>
                </a:extLst>
              </p14:cNvPr>
              <p14:cNvContentPartPr/>
              <p14:nvPr/>
            </p14:nvContentPartPr>
            <p14:xfrm>
              <a:off x="2781720" y="2941200"/>
              <a:ext cx="3084120" cy="8744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46CF443-E9F7-3041-8C3C-0AC624D0D9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5520" y="2925000"/>
                <a:ext cx="311652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9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243" y="2045312"/>
            <a:ext cx="646362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Does emotion happen? or do we make emotion?</a:t>
            </a: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Emotion happens</a:t>
            </a:r>
          </a:p>
          <a:p>
            <a:pPr marL="457200" indent="-457200">
              <a:buAutoNum type="alphaLcParenBoth"/>
            </a:pP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We make emotions</a:t>
            </a:r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243" y="2045312"/>
            <a:ext cx="558197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Can you read emotions from other’s face?</a:t>
            </a: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Yes</a:t>
            </a:r>
          </a:p>
          <a:p>
            <a:pPr marL="457200" indent="-457200">
              <a:buAutoNum type="alphaLcParenBoth"/>
            </a:pP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marL="457200" indent="-457200">
              <a:buAutoNum type="alphaLcParenBoth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No</a:t>
            </a:r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19628D1-EAE3-B648-9F5A-20B7A697E825}"/>
                  </a:ext>
                </a:extLst>
              </p14:cNvPr>
              <p14:cNvContentPartPr/>
              <p14:nvPr/>
            </p14:nvContentPartPr>
            <p14:xfrm>
              <a:off x="6484680" y="1965960"/>
              <a:ext cx="487440" cy="297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19628D1-EAE3-B648-9F5A-20B7A697E8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8480" y="1949760"/>
                <a:ext cx="51984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231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23FEEC5F-AAA5-884D-8159-5D61A835896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7556" y="956054"/>
            <a:ext cx="8330125" cy="1929577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A260E891-935D-C64A-B7BC-9FB91DB16C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7556" y="3096963"/>
            <a:ext cx="8330125" cy="28222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19FC79-179F-7248-BF70-30B78B9EFB0C}"/>
              </a:ext>
            </a:extLst>
          </p:cNvPr>
          <p:cNvSpPr/>
          <p:nvPr/>
        </p:nvSpPr>
        <p:spPr>
          <a:xfrm>
            <a:off x="8637498" y="6479874"/>
            <a:ext cx="16701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Gross &amp; Barrett, 2011</a:t>
            </a:r>
            <a:endParaRPr lang="en-US" altLang="ko-KR" sz="12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99FF0E-1A56-CA44-A84E-B0F1CA966A44}"/>
              </a:ext>
            </a:extLst>
          </p:cNvPr>
          <p:cNvSpPr/>
          <p:nvPr/>
        </p:nvSpPr>
        <p:spPr>
          <a:xfrm>
            <a:off x="216491" y="222608"/>
            <a:ext cx="2773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Emotion theories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562CB47-9C0A-CB48-BC33-EC2399CE67A5}"/>
                  </a:ext>
                </a:extLst>
              </p14:cNvPr>
              <p14:cNvContentPartPr/>
              <p14:nvPr/>
            </p14:nvContentPartPr>
            <p14:xfrm>
              <a:off x="2030760" y="1073160"/>
              <a:ext cx="7539120" cy="5745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562CB47-9C0A-CB48-BC33-EC2399CE67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4560" y="1056960"/>
                <a:ext cx="7571520" cy="57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78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0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10148492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Affect: 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Brain/mind processes related to value, survival, and well-being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 basic sense of feeling, ranging from unpleasant to pleasant (valence), and from agitated to calm (arousal)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 feature of consciousness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Building blocks of emotion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Conscious or unconscious </a:t>
            </a: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400050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Closely related to 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interoception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: </a:t>
            </a:r>
          </a:p>
          <a:p>
            <a:pPr marL="857250" lvl="1" indent="-22066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the sense of the internal state of the body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066A6-E127-7342-B7F7-05592E77F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652063"/>
            <a:ext cx="5477304" cy="3554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A1F7A14-C2C8-C441-94DA-412AF56AB7EB}"/>
                  </a:ext>
                </a:extLst>
              </p14:cNvPr>
              <p14:cNvContentPartPr/>
              <p14:nvPr/>
            </p14:nvContentPartPr>
            <p14:xfrm>
              <a:off x="682560" y="1112400"/>
              <a:ext cx="8925120" cy="23828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A1F7A14-C2C8-C441-94DA-412AF56AB7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360" y="1096200"/>
                <a:ext cx="8957520" cy="241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2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570</Words>
  <Application>Microsoft Macintosh PowerPoint</Application>
  <PresentationFormat>와이드스크린</PresentationFormat>
  <Paragraphs>118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 SD Gothic Neo</vt:lpstr>
      <vt:lpstr>Apple SD Gothic Neo Light</vt:lpstr>
      <vt:lpstr>맑은 고딕</vt:lpstr>
      <vt:lpstr>Arial</vt:lpstr>
      <vt:lpstr>Helvetica</vt:lpstr>
      <vt:lpstr>PT Sans Narrow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136</cp:revision>
  <dcterms:created xsi:type="dcterms:W3CDTF">2017-08-24T21:55:02Z</dcterms:created>
  <dcterms:modified xsi:type="dcterms:W3CDTF">2020-09-03T06:35:10Z</dcterms:modified>
</cp:coreProperties>
</file>